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78" r:id="rId5"/>
    <p:sldMasterId id="2147483658" r:id="rId6"/>
  </p:sldMasterIdLst>
  <p:notesMasterIdLst>
    <p:notesMasterId r:id="rId23"/>
  </p:notesMasterIdLst>
  <p:sldIdLst>
    <p:sldId id="256" r:id="rId7"/>
    <p:sldId id="2134804405" r:id="rId8"/>
    <p:sldId id="271" r:id="rId9"/>
    <p:sldId id="284" r:id="rId10"/>
    <p:sldId id="274" r:id="rId11"/>
    <p:sldId id="275" r:id="rId12"/>
    <p:sldId id="2134804409" r:id="rId13"/>
    <p:sldId id="2134804408" r:id="rId14"/>
    <p:sldId id="268" r:id="rId15"/>
    <p:sldId id="2134804415" r:id="rId16"/>
    <p:sldId id="2134804410" r:id="rId17"/>
    <p:sldId id="2134804406" r:id="rId18"/>
    <p:sldId id="2134804413" r:id="rId19"/>
    <p:sldId id="2134804411" r:id="rId20"/>
    <p:sldId id="2134804417" r:id="rId21"/>
    <p:sldId id="2134804416" r:id="rId22"/>
  </p:sldIdLst>
  <p:sldSz cx="12192000" cy="6858000"/>
  <p:notesSz cx="7010400" cy="9296400"/>
  <p:embeddedFontLs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brey Barton" initials="AB" lastIdx="1" clrIdx="0">
    <p:extLst>
      <p:ext uri="{19B8F6BF-5375-455C-9EA6-DF929625EA0E}">
        <p15:presenceInfo xmlns:p15="http://schemas.microsoft.com/office/powerpoint/2012/main" userId="S::Aubrey.Henning@nortek.com::29ece503-e2a3-4773-a4df-f7bfac6a67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532"/>
    <a:srgbClr val="5C646C"/>
    <a:srgbClr val="256192"/>
    <a:srgbClr val="526175"/>
    <a:srgbClr val="9F1C37"/>
    <a:srgbClr val="960000"/>
    <a:srgbClr val="0000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CCBF2-2BA7-4908-BDBE-0EA4DE05CBBE}" v="187" dt="2023-10-18T18:43:03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4607" autoAdjust="0"/>
  </p:normalViewPr>
  <p:slideViewPr>
    <p:cSldViewPr snapToGrid="0">
      <p:cViewPr varScale="1">
        <p:scale>
          <a:sx n="110" d="100"/>
          <a:sy n="110" d="100"/>
        </p:scale>
        <p:origin x="43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Steinkoenig" userId="368b8184-6740-48be-955d-335c560c52f3" providerId="ADAL" clId="{FC1CCBF2-2BA7-4908-BDBE-0EA4DE05CBBE}"/>
    <pc:docChg chg="undo custSel modSld modMainMaster">
      <pc:chgData name="Glen Steinkoenig" userId="368b8184-6740-48be-955d-335c560c52f3" providerId="ADAL" clId="{FC1CCBF2-2BA7-4908-BDBE-0EA4DE05CBBE}" dt="2023-10-18T18:52:22.873" v="748" actId="167"/>
      <pc:docMkLst>
        <pc:docMk/>
      </pc:docMkLst>
      <pc:sldChg chg="addSp delSp modSp mod">
        <pc:chgData name="Glen Steinkoenig" userId="368b8184-6740-48be-955d-335c560c52f3" providerId="ADAL" clId="{FC1CCBF2-2BA7-4908-BDBE-0EA4DE05CBBE}" dt="2023-10-18T18:52:22.873" v="748" actId="167"/>
        <pc:sldMkLst>
          <pc:docMk/>
          <pc:sldMk cId="969068624" sldId="256"/>
        </pc:sldMkLst>
        <pc:spChg chg="mod">
          <ac:chgData name="Glen Steinkoenig" userId="368b8184-6740-48be-955d-335c560c52f3" providerId="ADAL" clId="{FC1CCBF2-2BA7-4908-BDBE-0EA4DE05CBBE}" dt="2023-10-18T18:44:41.693" v="728" actId="1076"/>
          <ac:spMkLst>
            <pc:docMk/>
            <pc:sldMk cId="969068624" sldId="256"/>
            <ac:spMk id="2" creationId="{A518EDDE-96C7-425A-95A1-784018A7E564}"/>
          </ac:spMkLst>
        </pc:spChg>
        <pc:spChg chg="add mod ord">
          <ac:chgData name="Glen Steinkoenig" userId="368b8184-6740-48be-955d-335c560c52f3" providerId="ADAL" clId="{FC1CCBF2-2BA7-4908-BDBE-0EA4DE05CBBE}" dt="2023-10-18T18:50:19.744" v="739" actId="14100"/>
          <ac:spMkLst>
            <pc:docMk/>
            <pc:sldMk cId="969068624" sldId="256"/>
            <ac:spMk id="3" creationId="{8A8CCE2A-2516-4991-65B6-87B082629848}"/>
          </ac:spMkLst>
        </pc:spChg>
        <pc:spChg chg="add del">
          <ac:chgData name="Glen Steinkoenig" userId="368b8184-6740-48be-955d-335c560c52f3" providerId="ADAL" clId="{FC1CCBF2-2BA7-4908-BDBE-0EA4DE05CBBE}" dt="2023-10-18T18:51:21.427" v="742" actId="478"/>
          <ac:spMkLst>
            <pc:docMk/>
            <pc:sldMk cId="969068624" sldId="256"/>
            <ac:spMk id="4" creationId="{9D9A7DAA-E1E7-6536-8600-66883C5BE7C5}"/>
          </ac:spMkLst>
        </pc:spChg>
        <pc:spChg chg="add mod ord">
          <ac:chgData name="Glen Steinkoenig" userId="368b8184-6740-48be-955d-335c560c52f3" providerId="ADAL" clId="{FC1CCBF2-2BA7-4908-BDBE-0EA4DE05CBBE}" dt="2023-10-18T18:52:22.873" v="748" actId="167"/>
          <ac:spMkLst>
            <pc:docMk/>
            <pc:sldMk cId="969068624" sldId="256"/>
            <ac:spMk id="6" creationId="{3AF38143-53C3-DC9F-DFC9-091699F62E39}"/>
          </ac:spMkLst>
        </pc:spChg>
        <pc:picChg chg="mod">
          <ac:chgData name="Glen Steinkoenig" userId="368b8184-6740-48be-955d-335c560c52f3" providerId="ADAL" clId="{FC1CCBF2-2BA7-4908-BDBE-0EA4DE05CBBE}" dt="2023-10-18T18:50:55.388" v="740" actId="14100"/>
          <ac:picMkLst>
            <pc:docMk/>
            <pc:sldMk cId="969068624" sldId="256"/>
            <ac:picMk id="5" creationId="{3A895B60-C744-EA8D-019A-8A74019D8EA0}"/>
          </ac:picMkLst>
        </pc:picChg>
      </pc:sldChg>
      <pc:sldChg chg="addSp modSp mod">
        <pc:chgData name="Glen Steinkoenig" userId="368b8184-6740-48be-955d-335c560c52f3" providerId="ADAL" clId="{FC1CCBF2-2BA7-4908-BDBE-0EA4DE05CBBE}" dt="2023-10-18T17:52:04.894" v="177" actId="20577"/>
        <pc:sldMkLst>
          <pc:docMk/>
          <pc:sldMk cId="4259444515" sldId="271"/>
        </pc:sldMkLst>
        <pc:spChg chg="add mod">
          <ac:chgData name="Glen Steinkoenig" userId="368b8184-6740-48be-955d-335c560c52f3" providerId="ADAL" clId="{FC1CCBF2-2BA7-4908-BDBE-0EA4DE05CBBE}" dt="2023-10-18T17:48:44.522" v="25" actId="20577"/>
          <ac:spMkLst>
            <pc:docMk/>
            <pc:sldMk cId="4259444515" sldId="271"/>
            <ac:spMk id="3" creationId="{B00B26E7-51DA-589D-381C-5275E5FE4FA2}"/>
          </ac:spMkLst>
        </pc:spChg>
        <pc:spChg chg="add mod">
          <ac:chgData name="Glen Steinkoenig" userId="368b8184-6740-48be-955d-335c560c52f3" providerId="ADAL" clId="{FC1CCBF2-2BA7-4908-BDBE-0EA4DE05CBBE}" dt="2023-10-18T17:52:04.894" v="177" actId="20577"/>
          <ac:spMkLst>
            <pc:docMk/>
            <pc:sldMk cId="4259444515" sldId="271"/>
            <ac:spMk id="4" creationId="{0A64E73B-93F1-AEE0-1F3F-4EAD20A63365}"/>
          </ac:spMkLst>
        </pc:spChg>
        <pc:spChg chg="mod">
          <ac:chgData name="Glen Steinkoenig" userId="368b8184-6740-48be-955d-335c560c52f3" providerId="ADAL" clId="{FC1CCBF2-2BA7-4908-BDBE-0EA4DE05CBBE}" dt="2023-10-18T17:51:39.557" v="153" actId="20577"/>
          <ac:spMkLst>
            <pc:docMk/>
            <pc:sldMk cId="4259444515" sldId="271"/>
            <ac:spMk id="7" creationId="{1E443C69-B873-C05E-494D-C3F909BA9F88}"/>
          </ac:spMkLst>
        </pc:spChg>
        <pc:picChg chg="mod">
          <ac:chgData name="Glen Steinkoenig" userId="368b8184-6740-48be-955d-335c560c52f3" providerId="ADAL" clId="{FC1CCBF2-2BA7-4908-BDBE-0EA4DE05CBBE}" dt="2023-10-18T17:49:17.257" v="31" actId="1076"/>
          <ac:picMkLst>
            <pc:docMk/>
            <pc:sldMk cId="4259444515" sldId="271"/>
            <ac:picMk id="14" creationId="{6091366A-647B-2B36-B2F0-6F536BA281A8}"/>
          </ac:picMkLst>
        </pc:picChg>
        <pc:picChg chg="mod">
          <ac:chgData name="Glen Steinkoenig" userId="368b8184-6740-48be-955d-335c560c52f3" providerId="ADAL" clId="{FC1CCBF2-2BA7-4908-BDBE-0EA4DE05CBBE}" dt="2023-10-18T17:49:27.860" v="32" actId="1076"/>
          <ac:picMkLst>
            <pc:docMk/>
            <pc:sldMk cId="4259444515" sldId="271"/>
            <ac:picMk id="16" creationId="{5FEB8196-6404-DD7B-F2DA-AA82B1DD414F}"/>
          </ac:picMkLst>
        </pc:picChg>
      </pc:sldChg>
      <pc:sldChg chg="modSp mod">
        <pc:chgData name="Glen Steinkoenig" userId="368b8184-6740-48be-955d-335c560c52f3" providerId="ADAL" clId="{FC1CCBF2-2BA7-4908-BDBE-0EA4DE05CBBE}" dt="2023-10-18T18:09:30.743" v="579" actId="207"/>
        <pc:sldMkLst>
          <pc:docMk/>
          <pc:sldMk cId="3174948260" sldId="274"/>
        </pc:sldMkLst>
        <pc:spChg chg="mod">
          <ac:chgData name="Glen Steinkoenig" userId="368b8184-6740-48be-955d-335c560c52f3" providerId="ADAL" clId="{FC1CCBF2-2BA7-4908-BDBE-0EA4DE05CBBE}" dt="2023-10-18T18:09:30.743" v="579" actId="207"/>
          <ac:spMkLst>
            <pc:docMk/>
            <pc:sldMk cId="3174948260" sldId="274"/>
            <ac:spMk id="3" creationId="{00000000-0000-0000-0000-000000000000}"/>
          </ac:spMkLst>
        </pc:spChg>
      </pc:sldChg>
      <pc:sldChg chg="modSp mod">
        <pc:chgData name="Glen Steinkoenig" userId="368b8184-6740-48be-955d-335c560c52f3" providerId="ADAL" clId="{FC1CCBF2-2BA7-4908-BDBE-0EA4DE05CBBE}" dt="2023-10-18T18:09:51.179" v="587" actId="20577"/>
        <pc:sldMkLst>
          <pc:docMk/>
          <pc:sldMk cId="2551426836" sldId="275"/>
        </pc:sldMkLst>
        <pc:spChg chg="mod">
          <ac:chgData name="Glen Steinkoenig" userId="368b8184-6740-48be-955d-335c560c52f3" providerId="ADAL" clId="{FC1CCBF2-2BA7-4908-BDBE-0EA4DE05CBBE}" dt="2023-10-18T18:09:51.179" v="587" actId="20577"/>
          <ac:spMkLst>
            <pc:docMk/>
            <pc:sldMk cId="2551426836" sldId="275"/>
            <ac:spMk id="3" creationId="{A5AFFB28-3048-4211-9A55-1D9FFA02DF94}"/>
          </ac:spMkLst>
        </pc:spChg>
      </pc:sldChg>
      <pc:sldChg chg="modSp">
        <pc:chgData name="Glen Steinkoenig" userId="368b8184-6740-48be-955d-335c560c52f3" providerId="ADAL" clId="{FC1CCBF2-2BA7-4908-BDBE-0EA4DE05CBBE}" dt="2023-10-18T18:08:37.766" v="575" actId="207"/>
        <pc:sldMkLst>
          <pc:docMk/>
          <pc:sldMk cId="1054648951" sldId="284"/>
        </pc:sldMkLst>
        <pc:spChg chg="mod">
          <ac:chgData name="Glen Steinkoenig" userId="368b8184-6740-48be-955d-335c560c52f3" providerId="ADAL" clId="{FC1CCBF2-2BA7-4908-BDBE-0EA4DE05CBBE}" dt="2023-10-18T18:08:37.766" v="575" actId="207"/>
          <ac:spMkLst>
            <pc:docMk/>
            <pc:sldMk cId="1054648951" sldId="284"/>
            <ac:spMk id="4" creationId="{18679052-FE20-41C7-A5B8-6BE417B0A3F8}"/>
          </ac:spMkLst>
        </pc:spChg>
      </pc:sldChg>
      <pc:sldChg chg="addSp modSp mod">
        <pc:chgData name="Glen Steinkoenig" userId="368b8184-6740-48be-955d-335c560c52f3" providerId="ADAL" clId="{FC1CCBF2-2BA7-4908-BDBE-0EA4DE05CBBE}" dt="2023-10-18T17:54:21.800" v="224" actId="1076"/>
        <pc:sldMkLst>
          <pc:docMk/>
          <pc:sldMk cId="574803220" sldId="2134804405"/>
        </pc:sldMkLst>
        <pc:spChg chg="add mod">
          <ac:chgData name="Glen Steinkoenig" userId="368b8184-6740-48be-955d-335c560c52f3" providerId="ADAL" clId="{FC1CCBF2-2BA7-4908-BDBE-0EA4DE05CBBE}" dt="2023-10-18T17:54:21.800" v="224" actId="1076"/>
          <ac:spMkLst>
            <pc:docMk/>
            <pc:sldMk cId="574803220" sldId="2134804405"/>
            <ac:spMk id="4" creationId="{D5253543-E8F2-EABB-7BC5-470F5D56DE09}"/>
          </ac:spMkLst>
        </pc:spChg>
      </pc:sldChg>
      <pc:sldChg chg="modSp mod">
        <pc:chgData name="Glen Steinkoenig" userId="368b8184-6740-48be-955d-335c560c52f3" providerId="ADAL" clId="{FC1CCBF2-2BA7-4908-BDBE-0EA4DE05CBBE}" dt="2023-10-18T18:12:11.167" v="656" actId="1076"/>
        <pc:sldMkLst>
          <pc:docMk/>
          <pc:sldMk cId="2694773950" sldId="2134804406"/>
        </pc:sldMkLst>
        <pc:picChg chg="mod">
          <ac:chgData name="Glen Steinkoenig" userId="368b8184-6740-48be-955d-335c560c52f3" providerId="ADAL" clId="{FC1CCBF2-2BA7-4908-BDBE-0EA4DE05CBBE}" dt="2023-10-18T18:12:11.167" v="656" actId="1076"/>
          <ac:picMkLst>
            <pc:docMk/>
            <pc:sldMk cId="2694773950" sldId="2134804406"/>
            <ac:picMk id="6" creationId="{A0D64B33-0FC5-0EF0-0D2D-17ABC8645901}"/>
          </ac:picMkLst>
        </pc:picChg>
      </pc:sldChg>
      <pc:sldChg chg="modSp mod">
        <pc:chgData name="Glen Steinkoenig" userId="368b8184-6740-48be-955d-335c560c52f3" providerId="ADAL" clId="{FC1CCBF2-2BA7-4908-BDBE-0EA4DE05CBBE}" dt="2023-10-18T18:11:33.345" v="651" actId="6549"/>
        <pc:sldMkLst>
          <pc:docMk/>
          <pc:sldMk cId="4281033305" sldId="2134804408"/>
        </pc:sldMkLst>
        <pc:spChg chg="mod">
          <ac:chgData name="Glen Steinkoenig" userId="368b8184-6740-48be-955d-335c560c52f3" providerId="ADAL" clId="{FC1CCBF2-2BA7-4908-BDBE-0EA4DE05CBBE}" dt="2023-10-18T18:11:33.345" v="651" actId="6549"/>
          <ac:spMkLst>
            <pc:docMk/>
            <pc:sldMk cId="4281033305" sldId="2134804408"/>
            <ac:spMk id="3" creationId="{E7F6DE54-B076-C03D-6427-AF4FC710F4E6}"/>
          </ac:spMkLst>
        </pc:spChg>
      </pc:sldChg>
      <pc:sldChg chg="modSp mod">
        <pc:chgData name="Glen Steinkoenig" userId="368b8184-6740-48be-955d-335c560c52f3" providerId="ADAL" clId="{FC1CCBF2-2BA7-4908-BDBE-0EA4DE05CBBE}" dt="2023-10-18T18:07:36.492" v="574" actId="207"/>
        <pc:sldMkLst>
          <pc:docMk/>
          <pc:sldMk cId="2088463076" sldId="2134804409"/>
        </pc:sldMkLst>
        <pc:spChg chg="mod">
          <ac:chgData name="Glen Steinkoenig" userId="368b8184-6740-48be-955d-335c560c52f3" providerId="ADAL" clId="{FC1CCBF2-2BA7-4908-BDBE-0EA4DE05CBBE}" dt="2023-10-18T18:07:36.492" v="574" actId="207"/>
          <ac:spMkLst>
            <pc:docMk/>
            <pc:sldMk cId="2088463076" sldId="2134804409"/>
            <ac:spMk id="3" creationId="{B94EBA84-EEE6-3060-2BEE-B5B4FAA6C7A2}"/>
          </ac:spMkLst>
        </pc:spChg>
      </pc:sldChg>
      <pc:sldChg chg="modSp mod">
        <pc:chgData name="Glen Steinkoenig" userId="368b8184-6740-48be-955d-335c560c52f3" providerId="ADAL" clId="{FC1CCBF2-2BA7-4908-BDBE-0EA4DE05CBBE}" dt="2023-10-18T18:11:48.378" v="655" actId="20577"/>
        <pc:sldMkLst>
          <pc:docMk/>
          <pc:sldMk cId="1486573509" sldId="2134804415"/>
        </pc:sldMkLst>
        <pc:spChg chg="mod">
          <ac:chgData name="Glen Steinkoenig" userId="368b8184-6740-48be-955d-335c560c52f3" providerId="ADAL" clId="{FC1CCBF2-2BA7-4908-BDBE-0EA4DE05CBBE}" dt="2023-10-18T18:11:48.378" v="655" actId="20577"/>
          <ac:spMkLst>
            <pc:docMk/>
            <pc:sldMk cId="1486573509" sldId="2134804415"/>
            <ac:spMk id="2" creationId="{A4961987-6A83-5A24-02AD-8F8B32207047}"/>
          </ac:spMkLst>
        </pc:spChg>
      </pc:sldChg>
      <pc:sldChg chg="modSp mod">
        <pc:chgData name="Glen Steinkoenig" userId="368b8184-6740-48be-955d-335c560c52f3" providerId="ADAL" clId="{FC1CCBF2-2BA7-4908-BDBE-0EA4DE05CBBE}" dt="2023-10-18T18:37:30.738" v="700" actId="20577"/>
        <pc:sldMkLst>
          <pc:docMk/>
          <pc:sldMk cId="4265808059" sldId="2134804416"/>
        </pc:sldMkLst>
        <pc:spChg chg="mod">
          <ac:chgData name="Glen Steinkoenig" userId="368b8184-6740-48be-955d-335c560c52f3" providerId="ADAL" clId="{FC1CCBF2-2BA7-4908-BDBE-0EA4DE05CBBE}" dt="2023-10-18T18:37:30.738" v="700" actId="20577"/>
          <ac:spMkLst>
            <pc:docMk/>
            <pc:sldMk cId="4265808059" sldId="2134804416"/>
            <ac:spMk id="3" creationId="{CD4F079B-8C8F-99E8-CD14-F1A2CD3AA4AB}"/>
          </ac:spMkLst>
        </pc:spChg>
      </pc:sldChg>
      <pc:sldChg chg="addSp delSp modSp mod">
        <pc:chgData name="Glen Steinkoenig" userId="368b8184-6740-48be-955d-335c560c52f3" providerId="ADAL" clId="{FC1CCBF2-2BA7-4908-BDBE-0EA4DE05CBBE}" dt="2023-10-18T18:40:35.956" v="717" actId="1076"/>
        <pc:sldMkLst>
          <pc:docMk/>
          <pc:sldMk cId="3467081998" sldId="2134804417"/>
        </pc:sldMkLst>
        <pc:spChg chg="mod">
          <ac:chgData name="Glen Steinkoenig" userId="368b8184-6740-48be-955d-335c560c52f3" providerId="ADAL" clId="{FC1CCBF2-2BA7-4908-BDBE-0EA4DE05CBBE}" dt="2023-10-18T18:25:19.376" v="695" actId="20577"/>
          <ac:spMkLst>
            <pc:docMk/>
            <pc:sldMk cId="3467081998" sldId="2134804417"/>
            <ac:spMk id="3" creationId="{82F63134-EA08-6FAC-D48F-C6A4DCFEC2B5}"/>
          </ac:spMkLst>
        </pc:spChg>
        <pc:spChg chg="add del mod">
          <ac:chgData name="Glen Steinkoenig" userId="368b8184-6740-48be-955d-335c560c52f3" providerId="ADAL" clId="{FC1CCBF2-2BA7-4908-BDBE-0EA4DE05CBBE}" dt="2023-10-18T18:39:47.414" v="713" actId="478"/>
          <ac:spMkLst>
            <pc:docMk/>
            <pc:sldMk cId="3467081998" sldId="2134804417"/>
            <ac:spMk id="8" creationId="{267F4F0E-22D3-6FAD-829E-E7BEEBAC6063}"/>
          </ac:spMkLst>
        </pc:spChg>
        <pc:picChg chg="add del mod">
          <ac:chgData name="Glen Steinkoenig" userId="368b8184-6740-48be-955d-335c560c52f3" providerId="ADAL" clId="{FC1CCBF2-2BA7-4908-BDBE-0EA4DE05CBBE}" dt="2023-10-18T18:39:04.893" v="707" actId="478"/>
          <ac:picMkLst>
            <pc:docMk/>
            <pc:sldMk cId="3467081998" sldId="2134804417"/>
            <ac:picMk id="5" creationId="{D1FE9861-91E5-5763-5198-DAEF1999951D}"/>
          </ac:picMkLst>
        </pc:picChg>
        <pc:picChg chg="add mod">
          <ac:chgData name="Glen Steinkoenig" userId="368b8184-6740-48be-955d-335c560c52f3" providerId="ADAL" clId="{FC1CCBF2-2BA7-4908-BDBE-0EA4DE05CBBE}" dt="2023-10-18T18:40:35.956" v="717" actId="1076"/>
          <ac:picMkLst>
            <pc:docMk/>
            <pc:sldMk cId="3467081998" sldId="2134804417"/>
            <ac:picMk id="7" creationId="{4FC458BD-BE24-3806-18C4-49535BDC21D5}"/>
          </ac:picMkLst>
        </pc:picChg>
      </pc:sldChg>
      <pc:sldMasterChg chg="addSp delSp modSp mod">
        <pc:chgData name="Glen Steinkoenig" userId="368b8184-6740-48be-955d-335c560c52f3" providerId="ADAL" clId="{FC1CCBF2-2BA7-4908-BDBE-0EA4DE05CBBE}" dt="2023-10-18T18:43:20.265" v="724" actId="1037"/>
        <pc:sldMasterMkLst>
          <pc:docMk/>
          <pc:sldMasterMk cId="94196886" sldId="2147483648"/>
        </pc:sldMasterMkLst>
        <pc:spChg chg="add del mod">
          <ac:chgData name="Glen Steinkoenig" userId="368b8184-6740-48be-955d-335c560c52f3" providerId="ADAL" clId="{FC1CCBF2-2BA7-4908-BDBE-0EA4DE05CBBE}" dt="2023-10-18T17:54:50.849" v="226"/>
          <ac:spMkLst>
            <pc:docMk/>
            <pc:sldMasterMk cId="94196886" sldId="2147483648"/>
            <ac:spMk id="5" creationId="{0E256914-AA70-2A3D-30FD-3EA0CD786C18}"/>
          </ac:spMkLst>
        </pc:spChg>
        <pc:spChg chg="add mod">
          <ac:chgData name="Glen Steinkoenig" userId="368b8184-6740-48be-955d-335c560c52f3" providerId="ADAL" clId="{FC1CCBF2-2BA7-4908-BDBE-0EA4DE05CBBE}" dt="2023-10-18T18:43:20.265" v="724" actId="1037"/>
          <ac:spMkLst>
            <pc:docMk/>
            <pc:sldMasterMk cId="94196886" sldId="2147483648"/>
            <ac:spMk id="6" creationId="{0B935EEE-A9C0-E7A0-55AA-B689832D45E2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E065B-61F5-4FD7-B0B3-B020C34130F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3CD7D8-2695-45C5-B17B-6EC1943FE7E5}">
      <dgm:prSet phldrT="[Text]"/>
      <dgm:spPr/>
      <dgm:t>
        <a:bodyPr/>
        <a:lstStyle/>
        <a:p>
          <a:r>
            <a:rPr lang="en-US" dirty="0"/>
            <a:t>Thermostat Call for Heat</a:t>
          </a:r>
        </a:p>
      </dgm:t>
    </dgm:pt>
    <dgm:pt modelId="{EB37691C-9032-4FAB-979F-3FF8CD697596}" type="parTrans" cxnId="{14BB1532-5577-4758-B244-4235FFFF71C9}">
      <dgm:prSet/>
      <dgm:spPr/>
      <dgm:t>
        <a:bodyPr/>
        <a:lstStyle/>
        <a:p>
          <a:endParaRPr lang="en-US"/>
        </a:p>
      </dgm:t>
    </dgm:pt>
    <dgm:pt modelId="{FB9823FF-2C32-4E2B-815D-A2C69437492F}" type="sibTrans" cxnId="{14BB1532-5577-4758-B244-4235FFFF71C9}">
      <dgm:prSet/>
      <dgm:spPr/>
      <dgm:t>
        <a:bodyPr/>
        <a:lstStyle/>
        <a:p>
          <a:endParaRPr lang="en-US"/>
        </a:p>
      </dgm:t>
    </dgm:pt>
    <dgm:pt modelId="{EC9AF65C-A51D-43BB-AF93-524D81DAADD4}">
      <dgm:prSet phldrT="[Text]"/>
      <dgm:spPr/>
      <dgm:t>
        <a:bodyPr/>
        <a:lstStyle/>
        <a:p>
          <a:r>
            <a:rPr lang="en-US" dirty="0"/>
            <a:t>Unit turns on Fan to mix space air</a:t>
          </a:r>
        </a:p>
      </dgm:t>
    </dgm:pt>
    <dgm:pt modelId="{4B49A736-9C54-415A-A0DE-4E244F66EBDE}" type="parTrans" cxnId="{10EC87BB-A4B9-41FB-80AE-03616DFD010B}">
      <dgm:prSet/>
      <dgm:spPr/>
      <dgm:t>
        <a:bodyPr/>
        <a:lstStyle/>
        <a:p>
          <a:endParaRPr lang="en-US"/>
        </a:p>
      </dgm:t>
    </dgm:pt>
    <dgm:pt modelId="{325B678E-6C6E-404D-ABF7-F3B50D3FD2DE}" type="sibTrans" cxnId="{10EC87BB-A4B9-41FB-80AE-03616DFD010B}">
      <dgm:prSet/>
      <dgm:spPr/>
      <dgm:t>
        <a:bodyPr/>
        <a:lstStyle/>
        <a:p>
          <a:endParaRPr lang="en-US"/>
        </a:p>
      </dgm:t>
    </dgm:pt>
    <dgm:pt modelId="{64BD515B-8DA3-42B9-8165-8CEFA42F3A09}">
      <dgm:prSet phldrT="[Text]"/>
      <dgm:spPr/>
      <dgm:t>
        <a:bodyPr/>
        <a:lstStyle/>
        <a:p>
          <a:r>
            <a:rPr lang="en-US" dirty="0"/>
            <a:t>Temperature is not satisfied</a:t>
          </a:r>
        </a:p>
      </dgm:t>
    </dgm:pt>
    <dgm:pt modelId="{A89CB560-94B8-4236-A1DB-34E2C65382CC}" type="parTrans" cxnId="{E0488227-CEDD-4F4B-8CA3-1E046D34356C}">
      <dgm:prSet/>
      <dgm:spPr/>
      <dgm:t>
        <a:bodyPr/>
        <a:lstStyle/>
        <a:p>
          <a:endParaRPr lang="en-US"/>
        </a:p>
      </dgm:t>
    </dgm:pt>
    <dgm:pt modelId="{90C69C7D-E033-499B-9F41-DC3095C79F05}" type="sibTrans" cxnId="{E0488227-CEDD-4F4B-8CA3-1E046D34356C}">
      <dgm:prSet/>
      <dgm:spPr/>
      <dgm:t>
        <a:bodyPr/>
        <a:lstStyle/>
        <a:p>
          <a:endParaRPr lang="en-US"/>
        </a:p>
      </dgm:t>
    </dgm:pt>
    <dgm:pt modelId="{E0BA3781-7E80-4054-B278-C413627C64AB}">
      <dgm:prSet phldrT="[Text]"/>
      <dgm:spPr/>
      <dgm:t>
        <a:bodyPr/>
        <a:lstStyle/>
        <a:p>
          <a:r>
            <a:rPr lang="en-US" dirty="0"/>
            <a:t>Turn on heating elements</a:t>
          </a:r>
        </a:p>
      </dgm:t>
    </dgm:pt>
    <dgm:pt modelId="{78E7BA92-0D1E-4B59-8C89-A0ABC95D32E9}" type="parTrans" cxnId="{0A93FA0E-D868-4C03-89D3-0FE79623CDF6}">
      <dgm:prSet/>
      <dgm:spPr/>
      <dgm:t>
        <a:bodyPr/>
        <a:lstStyle/>
        <a:p>
          <a:endParaRPr lang="en-US"/>
        </a:p>
      </dgm:t>
    </dgm:pt>
    <dgm:pt modelId="{93100E46-0B7F-47AF-B862-D56A638572D3}" type="sibTrans" cxnId="{0A93FA0E-D868-4C03-89D3-0FE79623CDF6}">
      <dgm:prSet/>
      <dgm:spPr/>
      <dgm:t>
        <a:bodyPr/>
        <a:lstStyle/>
        <a:p>
          <a:endParaRPr lang="en-US"/>
        </a:p>
      </dgm:t>
    </dgm:pt>
    <dgm:pt modelId="{1A45F412-38B8-4EE0-B89E-265D6689A2E7}">
      <dgm:prSet phldrT="[Text]"/>
      <dgm:spPr/>
      <dgm:t>
        <a:bodyPr/>
        <a:lstStyle/>
        <a:p>
          <a:r>
            <a:rPr lang="en-US" dirty="0"/>
            <a:t>Thermostat satisfied</a:t>
          </a:r>
        </a:p>
      </dgm:t>
    </dgm:pt>
    <dgm:pt modelId="{5D3D7F39-A1AD-409B-A331-10E6F31E4212}" type="parTrans" cxnId="{73420BD7-DFE8-4F4A-825B-D2D6D2033C80}">
      <dgm:prSet/>
      <dgm:spPr/>
      <dgm:t>
        <a:bodyPr/>
        <a:lstStyle/>
        <a:p>
          <a:endParaRPr lang="en-US"/>
        </a:p>
      </dgm:t>
    </dgm:pt>
    <dgm:pt modelId="{A1F3438B-EB4E-44CC-81EF-9289E154BA70}" type="sibTrans" cxnId="{73420BD7-DFE8-4F4A-825B-D2D6D2033C80}">
      <dgm:prSet/>
      <dgm:spPr/>
      <dgm:t>
        <a:bodyPr/>
        <a:lstStyle/>
        <a:p>
          <a:endParaRPr lang="en-US"/>
        </a:p>
      </dgm:t>
    </dgm:pt>
    <dgm:pt modelId="{36205748-9845-4A34-A8DF-4162DCFCA12F}">
      <dgm:prSet phldrT="[Text]"/>
      <dgm:spPr/>
      <dgm:t>
        <a:bodyPr/>
        <a:lstStyle/>
        <a:p>
          <a:r>
            <a:rPr lang="en-US" dirty="0"/>
            <a:t>Turns off both heat and fan</a:t>
          </a:r>
        </a:p>
      </dgm:t>
    </dgm:pt>
    <dgm:pt modelId="{C7F0F3A2-7CEF-44AE-88E8-F6A692396E08}" type="parTrans" cxnId="{92BC6EDC-A2B1-47C5-A07D-7F4FB77BC7F4}">
      <dgm:prSet/>
      <dgm:spPr/>
      <dgm:t>
        <a:bodyPr/>
        <a:lstStyle/>
        <a:p>
          <a:endParaRPr lang="en-US"/>
        </a:p>
      </dgm:t>
    </dgm:pt>
    <dgm:pt modelId="{AE26778A-5832-4FD3-B56B-7548FD998D8A}" type="sibTrans" cxnId="{92BC6EDC-A2B1-47C5-A07D-7F4FB77BC7F4}">
      <dgm:prSet/>
      <dgm:spPr/>
      <dgm:t>
        <a:bodyPr/>
        <a:lstStyle/>
        <a:p>
          <a:endParaRPr lang="en-US"/>
        </a:p>
      </dgm:t>
    </dgm:pt>
    <dgm:pt modelId="{B8D1FAD3-D33A-4F92-89FF-6F6F57F3F3FC}" type="pres">
      <dgm:prSet presAssocID="{FABE065B-61F5-4FD7-B0B3-B020C34130F5}" presName="rootnode" presStyleCnt="0">
        <dgm:presLayoutVars>
          <dgm:chMax/>
          <dgm:chPref/>
          <dgm:dir/>
          <dgm:animLvl val="lvl"/>
        </dgm:presLayoutVars>
      </dgm:prSet>
      <dgm:spPr/>
    </dgm:pt>
    <dgm:pt modelId="{2AE2F245-84B9-4DA8-81B4-806FBEC7DEE0}" type="pres">
      <dgm:prSet presAssocID="{AC3CD7D8-2695-45C5-B17B-6EC1943FE7E5}" presName="composite" presStyleCnt="0"/>
      <dgm:spPr/>
    </dgm:pt>
    <dgm:pt modelId="{0E8375E7-B40E-4E08-A84C-3ED3B7B45276}" type="pres">
      <dgm:prSet presAssocID="{AC3CD7D8-2695-45C5-B17B-6EC1943FE7E5}" presName="bentUpArrow1" presStyleLbl="alignImgPlace1" presStyleIdx="0" presStyleCnt="2"/>
      <dgm:spPr/>
    </dgm:pt>
    <dgm:pt modelId="{B14AE1C2-CB83-4300-8878-CEC574A343DE}" type="pres">
      <dgm:prSet presAssocID="{AC3CD7D8-2695-45C5-B17B-6EC1943FE7E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07954AF5-C370-44BB-8004-8146BADD9F29}" type="pres">
      <dgm:prSet presAssocID="{AC3CD7D8-2695-45C5-B17B-6EC1943FE7E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5C80DDB-999A-4647-8C3D-0E5A57A1383E}" type="pres">
      <dgm:prSet presAssocID="{FB9823FF-2C32-4E2B-815D-A2C69437492F}" presName="sibTrans" presStyleCnt="0"/>
      <dgm:spPr/>
    </dgm:pt>
    <dgm:pt modelId="{7D847822-1C4A-49EC-A88A-4D37C23CE08B}" type="pres">
      <dgm:prSet presAssocID="{64BD515B-8DA3-42B9-8165-8CEFA42F3A09}" presName="composite" presStyleCnt="0"/>
      <dgm:spPr/>
    </dgm:pt>
    <dgm:pt modelId="{ABF71DB7-73D1-4EC6-A505-D34302E728D3}" type="pres">
      <dgm:prSet presAssocID="{64BD515B-8DA3-42B9-8165-8CEFA42F3A09}" presName="bentUpArrow1" presStyleLbl="alignImgPlace1" presStyleIdx="1" presStyleCnt="2"/>
      <dgm:spPr/>
    </dgm:pt>
    <dgm:pt modelId="{E932A86D-6974-47BC-AA5D-B0A225AF8492}" type="pres">
      <dgm:prSet presAssocID="{64BD515B-8DA3-42B9-8165-8CEFA42F3A09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1CDA4258-C7DC-4676-B424-DBE151FFA999}" type="pres">
      <dgm:prSet presAssocID="{64BD515B-8DA3-42B9-8165-8CEFA42F3A09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733E003-0445-4B63-925D-5A71420F1095}" type="pres">
      <dgm:prSet presAssocID="{90C69C7D-E033-499B-9F41-DC3095C79F05}" presName="sibTrans" presStyleCnt="0"/>
      <dgm:spPr/>
    </dgm:pt>
    <dgm:pt modelId="{A4F5C682-05FD-4FBF-9206-DFFC7A06DD72}" type="pres">
      <dgm:prSet presAssocID="{1A45F412-38B8-4EE0-B89E-265D6689A2E7}" presName="composite" presStyleCnt="0"/>
      <dgm:spPr/>
    </dgm:pt>
    <dgm:pt modelId="{68E01AFC-5AAE-4BA1-B942-77D380342020}" type="pres">
      <dgm:prSet presAssocID="{1A45F412-38B8-4EE0-B89E-265D6689A2E7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36576FDE-B6AE-44CE-AE3B-B204D40A50BA}" type="pres">
      <dgm:prSet presAssocID="{1A45F412-38B8-4EE0-B89E-265D6689A2E7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0A2E10A-4B5D-4B96-9A1F-9B4E0ED261F2}" type="presOf" srcId="{36205748-9845-4A34-A8DF-4162DCFCA12F}" destId="{36576FDE-B6AE-44CE-AE3B-B204D40A50BA}" srcOrd="0" destOrd="0" presId="urn:microsoft.com/office/officeart/2005/8/layout/StepDownProcess"/>
    <dgm:cxn modelId="{0A93FA0E-D868-4C03-89D3-0FE79623CDF6}" srcId="{64BD515B-8DA3-42B9-8165-8CEFA42F3A09}" destId="{E0BA3781-7E80-4054-B278-C413627C64AB}" srcOrd="0" destOrd="0" parTransId="{78E7BA92-0D1E-4B59-8C89-A0ABC95D32E9}" sibTransId="{93100E46-0B7F-47AF-B862-D56A638572D3}"/>
    <dgm:cxn modelId="{E0488227-CEDD-4F4B-8CA3-1E046D34356C}" srcId="{FABE065B-61F5-4FD7-B0B3-B020C34130F5}" destId="{64BD515B-8DA3-42B9-8165-8CEFA42F3A09}" srcOrd="1" destOrd="0" parTransId="{A89CB560-94B8-4236-A1DB-34E2C65382CC}" sibTransId="{90C69C7D-E033-499B-9F41-DC3095C79F05}"/>
    <dgm:cxn modelId="{1D02EE31-6F19-4D81-B1C4-FB8244DBDD5E}" type="presOf" srcId="{EC9AF65C-A51D-43BB-AF93-524D81DAADD4}" destId="{07954AF5-C370-44BB-8004-8146BADD9F29}" srcOrd="0" destOrd="0" presId="urn:microsoft.com/office/officeart/2005/8/layout/StepDownProcess"/>
    <dgm:cxn modelId="{14BB1532-5577-4758-B244-4235FFFF71C9}" srcId="{FABE065B-61F5-4FD7-B0B3-B020C34130F5}" destId="{AC3CD7D8-2695-45C5-B17B-6EC1943FE7E5}" srcOrd="0" destOrd="0" parTransId="{EB37691C-9032-4FAB-979F-3FF8CD697596}" sibTransId="{FB9823FF-2C32-4E2B-815D-A2C69437492F}"/>
    <dgm:cxn modelId="{CA8D8F34-69F3-4135-8629-1269E4269E94}" type="presOf" srcId="{1A45F412-38B8-4EE0-B89E-265D6689A2E7}" destId="{68E01AFC-5AAE-4BA1-B942-77D380342020}" srcOrd="0" destOrd="0" presId="urn:microsoft.com/office/officeart/2005/8/layout/StepDownProcess"/>
    <dgm:cxn modelId="{5566C260-13D4-414F-8245-B4B66652C338}" type="presOf" srcId="{E0BA3781-7E80-4054-B278-C413627C64AB}" destId="{1CDA4258-C7DC-4676-B424-DBE151FFA999}" srcOrd="0" destOrd="0" presId="urn:microsoft.com/office/officeart/2005/8/layout/StepDownProcess"/>
    <dgm:cxn modelId="{24C74A4F-4C1A-480D-AD85-B1E80C972009}" type="presOf" srcId="{FABE065B-61F5-4FD7-B0B3-B020C34130F5}" destId="{B8D1FAD3-D33A-4F92-89FF-6F6F57F3F3FC}" srcOrd="0" destOrd="0" presId="urn:microsoft.com/office/officeart/2005/8/layout/StepDownProcess"/>
    <dgm:cxn modelId="{4A0258B2-30AA-4F75-B036-637FF8AE4C81}" type="presOf" srcId="{64BD515B-8DA3-42B9-8165-8CEFA42F3A09}" destId="{E932A86D-6974-47BC-AA5D-B0A225AF8492}" srcOrd="0" destOrd="0" presId="urn:microsoft.com/office/officeart/2005/8/layout/StepDownProcess"/>
    <dgm:cxn modelId="{10EC87BB-A4B9-41FB-80AE-03616DFD010B}" srcId="{AC3CD7D8-2695-45C5-B17B-6EC1943FE7E5}" destId="{EC9AF65C-A51D-43BB-AF93-524D81DAADD4}" srcOrd="0" destOrd="0" parTransId="{4B49A736-9C54-415A-A0DE-4E244F66EBDE}" sibTransId="{325B678E-6C6E-404D-ABF7-F3B50D3FD2DE}"/>
    <dgm:cxn modelId="{73420BD7-DFE8-4F4A-825B-D2D6D2033C80}" srcId="{FABE065B-61F5-4FD7-B0B3-B020C34130F5}" destId="{1A45F412-38B8-4EE0-B89E-265D6689A2E7}" srcOrd="2" destOrd="0" parTransId="{5D3D7F39-A1AD-409B-A331-10E6F31E4212}" sibTransId="{A1F3438B-EB4E-44CC-81EF-9289E154BA70}"/>
    <dgm:cxn modelId="{92BC6EDC-A2B1-47C5-A07D-7F4FB77BC7F4}" srcId="{1A45F412-38B8-4EE0-B89E-265D6689A2E7}" destId="{36205748-9845-4A34-A8DF-4162DCFCA12F}" srcOrd="0" destOrd="0" parTransId="{C7F0F3A2-7CEF-44AE-88E8-F6A692396E08}" sibTransId="{AE26778A-5832-4FD3-B56B-7548FD998D8A}"/>
    <dgm:cxn modelId="{BCC85ADC-16F3-4FE5-895B-4E91948A55E7}" type="presOf" srcId="{AC3CD7D8-2695-45C5-B17B-6EC1943FE7E5}" destId="{B14AE1C2-CB83-4300-8878-CEC574A343DE}" srcOrd="0" destOrd="0" presId="urn:microsoft.com/office/officeart/2005/8/layout/StepDownProcess"/>
    <dgm:cxn modelId="{01E8AA08-2A4D-4877-9C4E-44B4F54E7D42}" type="presParOf" srcId="{B8D1FAD3-D33A-4F92-89FF-6F6F57F3F3FC}" destId="{2AE2F245-84B9-4DA8-81B4-806FBEC7DEE0}" srcOrd="0" destOrd="0" presId="urn:microsoft.com/office/officeart/2005/8/layout/StepDownProcess"/>
    <dgm:cxn modelId="{32B0334D-5632-4FAA-AFBF-89A6AF99B2DA}" type="presParOf" srcId="{2AE2F245-84B9-4DA8-81B4-806FBEC7DEE0}" destId="{0E8375E7-B40E-4E08-A84C-3ED3B7B45276}" srcOrd="0" destOrd="0" presId="urn:microsoft.com/office/officeart/2005/8/layout/StepDownProcess"/>
    <dgm:cxn modelId="{729AE84C-0967-47CA-A4A7-F7D607BA2676}" type="presParOf" srcId="{2AE2F245-84B9-4DA8-81B4-806FBEC7DEE0}" destId="{B14AE1C2-CB83-4300-8878-CEC574A343DE}" srcOrd="1" destOrd="0" presId="urn:microsoft.com/office/officeart/2005/8/layout/StepDownProcess"/>
    <dgm:cxn modelId="{A27ACFEB-9D70-4945-BE2A-5770DBE0078D}" type="presParOf" srcId="{2AE2F245-84B9-4DA8-81B4-806FBEC7DEE0}" destId="{07954AF5-C370-44BB-8004-8146BADD9F29}" srcOrd="2" destOrd="0" presId="urn:microsoft.com/office/officeart/2005/8/layout/StepDownProcess"/>
    <dgm:cxn modelId="{29103AA2-8158-4EC5-BC9E-4CECB9E39F93}" type="presParOf" srcId="{B8D1FAD3-D33A-4F92-89FF-6F6F57F3F3FC}" destId="{75C80DDB-999A-4647-8C3D-0E5A57A1383E}" srcOrd="1" destOrd="0" presId="urn:microsoft.com/office/officeart/2005/8/layout/StepDownProcess"/>
    <dgm:cxn modelId="{BE769F6A-FE39-4EA0-9DFF-DC5B41B13B05}" type="presParOf" srcId="{B8D1FAD3-D33A-4F92-89FF-6F6F57F3F3FC}" destId="{7D847822-1C4A-49EC-A88A-4D37C23CE08B}" srcOrd="2" destOrd="0" presId="urn:microsoft.com/office/officeart/2005/8/layout/StepDownProcess"/>
    <dgm:cxn modelId="{4C9E3839-B1E6-4B00-8AFB-52FAD730FA2D}" type="presParOf" srcId="{7D847822-1C4A-49EC-A88A-4D37C23CE08B}" destId="{ABF71DB7-73D1-4EC6-A505-D34302E728D3}" srcOrd="0" destOrd="0" presId="urn:microsoft.com/office/officeart/2005/8/layout/StepDownProcess"/>
    <dgm:cxn modelId="{537505BA-8362-4ED1-805C-A30386F6F4A9}" type="presParOf" srcId="{7D847822-1C4A-49EC-A88A-4D37C23CE08B}" destId="{E932A86D-6974-47BC-AA5D-B0A225AF8492}" srcOrd="1" destOrd="0" presId="urn:microsoft.com/office/officeart/2005/8/layout/StepDownProcess"/>
    <dgm:cxn modelId="{92069513-FE6F-4E92-B218-9683BB843D57}" type="presParOf" srcId="{7D847822-1C4A-49EC-A88A-4D37C23CE08B}" destId="{1CDA4258-C7DC-4676-B424-DBE151FFA999}" srcOrd="2" destOrd="0" presId="urn:microsoft.com/office/officeart/2005/8/layout/StepDownProcess"/>
    <dgm:cxn modelId="{CDAD17BC-B94B-4B09-8346-CA1C2295C83E}" type="presParOf" srcId="{B8D1FAD3-D33A-4F92-89FF-6F6F57F3F3FC}" destId="{8733E003-0445-4B63-925D-5A71420F1095}" srcOrd="3" destOrd="0" presId="urn:microsoft.com/office/officeart/2005/8/layout/StepDownProcess"/>
    <dgm:cxn modelId="{5A02A741-8754-444F-8A00-5DEDB3A6A6AC}" type="presParOf" srcId="{B8D1FAD3-D33A-4F92-89FF-6F6F57F3F3FC}" destId="{A4F5C682-05FD-4FBF-9206-DFFC7A06DD72}" srcOrd="4" destOrd="0" presId="urn:microsoft.com/office/officeart/2005/8/layout/StepDownProcess"/>
    <dgm:cxn modelId="{B8AAA8F5-3E70-4128-BD3A-C19C644D9504}" type="presParOf" srcId="{A4F5C682-05FD-4FBF-9206-DFFC7A06DD72}" destId="{68E01AFC-5AAE-4BA1-B942-77D380342020}" srcOrd="0" destOrd="0" presId="urn:microsoft.com/office/officeart/2005/8/layout/StepDownProcess"/>
    <dgm:cxn modelId="{9E5997ED-8C67-4AA9-A5F9-ABA9489B5C29}" type="presParOf" srcId="{A4F5C682-05FD-4FBF-9206-DFFC7A06DD72}" destId="{36576FDE-B6AE-44CE-AE3B-B204D40A50B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375E7-B40E-4E08-A84C-3ED3B7B45276}">
      <dsp:nvSpPr>
        <dsp:cNvPr id="0" name=""/>
        <dsp:cNvSpPr/>
      </dsp:nvSpPr>
      <dsp:spPr>
        <a:xfrm rot="5400000">
          <a:off x="180898" y="1579197"/>
          <a:ext cx="680950" cy="7752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AE1C2-CB83-4300-8878-CEC574A343DE}">
      <dsp:nvSpPr>
        <dsp:cNvPr id="0" name=""/>
        <dsp:cNvSpPr/>
      </dsp:nvSpPr>
      <dsp:spPr>
        <a:xfrm>
          <a:off x="488" y="824349"/>
          <a:ext cx="1146320" cy="8023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Thermostat Call for Heat</a:t>
          </a:r>
        </a:p>
      </dsp:txBody>
      <dsp:txXfrm>
        <a:off x="39664" y="863525"/>
        <a:ext cx="1067968" cy="724034"/>
      </dsp:txXfrm>
    </dsp:sp>
    <dsp:sp modelId="{07954AF5-C370-44BB-8004-8146BADD9F29}">
      <dsp:nvSpPr>
        <dsp:cNvPr id="0" name=""/>
        <dsp:cNvSpPr/>
      </dsp:nvSpPr>
      <dsp:spPr>
        <a:xfrm>
          <a:off x="1146808" y="900875"/>
          <a:ext cx="833724" cy="648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Unit turns on Fan to mix space air</a:t>
          </a:r>
        </a:p>
      </dsp:txBody>
      <dsp:txXfrm>
        <a:off x="1146808" y="900875"/>
        <a:ext cx="833724" cy="648524"/>
      </dsp:txXfrm>
    </dsp:sp>
    <dsp:sp modelId="{ABF71DB7-73D1-4EC6-A505-D34302E728D3}">
      <dsp:nvSpPr>
        <dsp:cNvPr id="0" name=""/>
        <dsp:cNvSpPr/>
      </dsp:nvSpPr>
      <dsp:spPr>
        <a:xfrm rot="5400000">
          <a:off x="1131319" y="2480542"/>
          <a:ext cx="680950" cy="7752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2A86D-6974-47BC-AA5D-B0A225AF8492}">
      <dsp:nvSpPr>
        <dsp:cNvPr id="0" name=""/>
        <dsp:cNvSpPr/>
      </dsp:nvSpPr>
      <dsp:spPr>
        <a:xfrm>
          <a:off x="950909" y="1725695"/>
          <a:ext cx="1146320" cy="8023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Temperature is not satisfied</a:t>
          </a:r>
        </a:p>
      </dsp:txBody>
      <dsp:txXfrm>
        <a:off x="990085" y="1764871"/>
        <a:ext cx="1067968" cy="724034"/>
      </dsp:txXfrm>
    </dsp:sp>
    <dsp:sp modelId="{1CDA4258-C7DC-4676-B424-DBE151FFA999}">
      <dsp:nvSpPr>
        <dsp:cNvPr id="0" name=""/>
        <dsp:cNvSpPr/>
      </dsp:nvSpPr>
      <dsp:spPr>
        <a:xfrm>
          <a:off x="2097229" y="1802220"/>
          <a:ext cx="833724" cy="648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Turn on heating elements</a:t>
          </a:r>
        </a:p>
      </dsp:txBody>
      <dsp:txXfrm>
        <a:off x="2097229" y="1802220"/>
        <a:ext cx="833724" cy="648524"/>
      </dsp:txXfrm>
    </dsp:sp>
    <dsp:sp modelId="{68E01AFC-5AAE-4BA1-B942-77D380342020}">
      <dsp:nvSpPr>
        <dsp:cNvPr id="0" name=""/>
        <dsp:cNvSpPr/>
      </dsp:nvSpPr>
      <dsp:spPr>
        <a:xfrm>
          <a:off x="1901330" y="2627040"/>
          <a:ext cx="1146320" cy="8023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Thermostat satisfied</a:t>
          </a:r>
        </a:p>
      </dsp:txBody>
      <dsp:txXfrm>
        <a:off x="1940506" y="2666216"/>
        <a:ext cx="1067968" cy="724034"/>
      </dsp:txXfrm>
    </dsp:sp>
    <dsp:sp modelId="{36576FDE-B6AE-44CE-AE3B-B204D40A50BA}">
      <dsp:nvSpPr>
        <dsp:cNvPr id="0" name=""/>
        <dsp:cNvSpPr/>
      </dsp:nvSpPr>
      <dsp:spPr>
        <a:xfrm>
          <a:off x="3047650" y="2703566"/>
          <a:ext cx="833724" cy="648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Turns off both heat and fan</a:t>
          </a:r>
        </a:p>
      </dsp:txBody>
      <dsp:txXfrm>
        <a:off x="3047650" y="2703566"/>
        <a:ext cx="833724" cy="648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300204-5189-4AC2-BB84-A5EFFA702DA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FF7AF8-F605-4246-AF48-FB12FAC46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941F-4395-4BC9-ABDF-7B30BB7B7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AE724-7C37-4BEC-8110-71859B78C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8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624E-E16F-7F56-7260-63E6F550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37160"/>
            <a:ext cx="11640312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FD567-65E0-7A16-E8D1-C6C0D591F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81529" y="6356350"/>
            <a:ext cx="640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EDF9494-C796-DE2A-D547-136666DE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74515" y="1463039"/>
            <a:ext cx="9671496" cy="1051561"/>
          </a:xfrm>
          <a:noFill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6BA3BD4-FF8F-275A-2900-547DB96D349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874515" y="4988612"/>
            <a:ext cx="9671496" cy="1052009"/>
          </a:xfrm>
          <a:noFill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7BF58C2-508A-3959-16BC-5E30A9A7453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74515" y="2638232"/>
            <a:ext cx="9671496" cy="1051560"/>
          </a:xfrm>
          <a:noFill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C302FCB-A56B-B1CA-5097-D00124499B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74515" y="3813422"/>
            <a:ext cx="9671496" cy="1051560"/>
          </a:xfrm>
          <a:noFill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1C731B-950D-9FFA-1B6E-3AA5443232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75" y="2638231"/>
            <a:ext cx="1052512" cy="10515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DFB14C0-1D1F-1DE4-A85E-FF71607A9C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075" y="3813422"/>
            <a:ext cx="1052512" cy="10515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095231-0BF3-0590-1C2C-0953F90253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075" y="4988614"/>
            <a:ext cx="1052512" cy="10515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C103D45-C297-6634-06AF-BF6B2F9372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5" y="1463040"/>
            <a:ext cx="1052512" cy="105156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88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alibri" panose="020F0502020204030204" pitchFamily="34" charset="0"/>
              <a:buChar char="–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15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9A7-F220-4048-B1BE-51F2AE62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FC15-8491-4A21-9BA8-77D12361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29A7-F220-4048-B1BE-51F2AE62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FC15-8491-4A21-9BA8-77D12361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0917-E92F-450A-9EC8-AB115868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78D31-5174-47EA-B2CC-AAC483AF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4AC2-52E3-4956-AAF3-5B3D2484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57845-0238-46D8-A0A4-5D7C90C56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03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52194-7C22-4C8E-A515-504EFFE3C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03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74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FDA1-676D-4C6E-A4B4-B0644FD9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F2D92-F7E2-4C70-A2F9-6C5621E16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903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DF2C7-2145-4DA2-B4C7-FFD0BB42D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12950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A624-EB02-4BBB-AB7E-E14E78BB7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90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ADC3D-BF54-4049-B765-7C48421B2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12950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70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50CB-ED0A-4525-A308-0BEAE957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26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59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5AA9-7A87-491A-983E-038A970A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BA41B-A26B-4568-85C2-162CBEE1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8866D-0692-49A9-A879-759DD3CF2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01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3329-CD5A-4FBD-9680-DABC3D56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160D9C-1D15-466C-A08F-1E342E0BC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5E1A2-50F1-4E19-A8E3-624ED0B3A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96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09646-FB2C-4E0F-92B1-2D943ACC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08444" cy="81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AF003-685B-4D32-9267-143114633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8287"/>
            <a:ext cx="10515600" cy="441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82DD-6E9A-41C9-8646-4FB64417F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E1F83-E022-4C8B-92AF-28BE5023C186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6BD5430A-E986-4C97-9A12-CFABFB599F47}"/>
              </a:ext>
            </a:extLst>
          </p:cNvPr>
          <p:cNvSpPr/>
          <p:nvPr userDrawn="1"/>
        </p:nvSpPr>
        <p:spPr>
          <a:xfrm flipH="1">
            <a:off x="-2" y="6015785"/>
            <a:ext cx="12201753" cy="84221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441 h 12441"/>
              <a:gd name="connsiteX1" fmla="*/ 10000 w 10000"/>
              <a:gd name="connsiteY1" fmla="*/ 0 h 12441"/>
              <a:gd name="connsiteX2" fmla="*/ 10000 w 10000"/>
              <a:gd name="connsiteY2" fmla="*/ 12441 h 12441"/>
              <a:gd name="connsiteX3" fmla="*/ 0 w 10000"/>
              <a:gd name="connsiteY3" fmla="*/ 12441 h 12441"/>
              <a:gd name="connsiteX4" fmla="*/ 0 w 10000"/>
              <a:gd name="connsiteY4" fmla="*/ 4441 h 12441"/>
              <a:gd name="connsiteX0" fmla="*/ 0 w 10000"/>
              <a:gd name="connsiteY0" fmla="*/ 5568 h 13568"/>
              <a:gd name="connsiteX1" fmla="*/ 10000 w 10000"/>
              <a:gd name="connsiteY1" fmla="*/ 0 h 13568"/>
              <a:gd name="connsiteX2" fmla="*/ 10000 w 10000"/>
              <a:gd name="connsiteY2" fmla="*/ 13568 h 13568"/>
              <a:gd name="connsiteX3" fmla="*/ 0 w 10000"/>
              <a:gd name="connsiteY3" fmla="*/ 13568 h 13568"/>
              <a:gd name="connsiteX4" fmla="*/ 0 w 10000"/>
              <a:gd name="connsiteY4" fmla="*/ 5568 h 13568"/>
              <a:gd name="connsiteX0" fmla="*/ 0 w 10008"/>
              <a:gd name="connsiteY0" fmla="*/ 10638 h 13568"/>
              <a:gd name="connsiteX1" fmla="*/ 10008 w 10008"/>
              <a:gd name="connsiteY1" fmla="*/ 0 h 13568"/>
              <a:gd name="connsiteX2" fmla="*/ 10008 w 10008"/>
              <a:gd name="connsiteY2" fmla="*/ 13568 h 13568"/>
              <a:gd name="connsiteX3" fmla="*/ 8 w 10008"/>
              <a:gd name="connsiteY3" fmla="*/ 13568 h 13568"/>
              <a:gd name="connsiteX4" fmla="*/ 0 w 10008"/>
              <a:gd name="connsiteY4" fmla="*/ 10638 h 13568"/>
              <a:gd name="connsiteX0" fmla="*/ 0 w 10008"/>
              <a:gd name="connsiteY0" fmla="*/ 5286 h 8216"/>
              <a:gd name="connsiteX1" fmla="*/ 10008 w 10008"/>
              <a:gd name="connsiteY1" fmla="*/ 0 h 8216"/>
              <a:gd name="connsiteX2" fmla="*/ 10008 w 10008"/>
              <a:gd name="connsiteY2" fmla="*/ 8216 h 8216"/>
              <a:gd name="connsiteX3" fmla="*/ 8 w 10008"/>
              <a:gd name="connsiteY3" fmla="*/ 8216 h 8216"/>
              <a:gd name="connsiteX4" fmla="*/ 0 w 10008"/>
              <a:gd name="connsiteY4" fmla="*/ 5286 h 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8216">
                <a:moveTo>
                  <a:pt x="0" y="5286"/>
                </a:moveTo>
                <a:lnTo>
                  <a:pt x="10008" y="0"/>
                </a:lnTo>
                <a:lnTo>
                  <a:pt x="10008" y="8216"/>
                </a:lnTo>
                <a:lnTo>
                  <a:pt x="8" y="8216"/>
                </a:lnTo>
                <a:cubicBezTo>
                  <a:pt x="5" y="7239"/>
                  <a:pt x="3" y="6263"/>
                  <a:pt x="0" y="5286"/>
                </a:cubicBezTo>
                <a:close/>
              </a:path>
            </a:pathLst>
          </a:custGeom>
          <a:solidFill>
            <a:srgbClr val="A80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F2D87-1B87-42F8-95BF-3BAD6FC49AF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336598"/>
            <a:ext cx="1493220" cy="2737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35EEE-A9C0-E7A0-55AA-B689832D45E2}"/>
              </a:ext>
            </a:extLst>
          </p:cNvPr>
          <p:cNvSpPr/>
          <p:nvPr userDrawn="1"/>
        </p:nvSpPr>
        <p:spPr>
          <a:xfrm>
            <a:off x="8926698" y="6388371"/>
            <a:ext cx="3622766" cy="561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Bringing the Heat since 1888™</a:t>
            </a:r>
          </a:p>
        </p:txBody>
      </p:sp>
    </p:spTree>
    <p:extLst>
      <p:ext uri="{BB962C8B-B14F-4D97-AF65-F5344CB8AC3E}">
        <p14:creationId xmlns:p14="http://schemas.microsoft.com/office/powerpoint/2010/main" val="9419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40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56192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B9C759-CE13-462E-8592-262C6397A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01170"/>
            <a:ext cx="10515600" cy="84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9F24C86-2585-4466-89D5-91FD3D1D6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63882"/>
            <a:ext cx="10515600" cy="44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8E90F-1C12-4E1A-8A35-037152CB87F9}"/>
              </a:ext>
            </a:extLst>
          </p:cNvPr>
          <p:cNvSpPr/>
          <p:nvPr userDrawn="1"/>
        </p:nvSpPr>
        <p:spPr>
          <a:xfrm>
            <a:off x="0" y="-1"/>
            <a:ext cx="12192000" cy="42728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5EB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B9A35-B36A-4A93-A49A-75DC6E3BD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01" y="6356830"/>
            <a:ext cx="941143" cy="25958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871CE48-EB1D-4812-A0A7-28204362D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703" y="6304372"/>
            <a:ext cx="882522" cy="3120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976-7857-4D06-8872-BBCA6D214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098" y="6256351"/>
            <a:ext cx="3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EB8"/>
                </a:solidFill>
                <a:latin typeface="+mn-lt"/>
              </a:defRPr>
            </a:lvl1pPr>
          </a:lstStyle>
          <a:p>
            <a:fld id="{211CF6CE-9C05-43AA-A66D-3477878789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A3D3E3E-7B1A-4BDD-90D0-FDC198BD8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b="7413"/>
          <a:stretch/>
        </p:blipFill>
        <p:spPr>
          <a:xfrm>
            <a:off x="11344275" y="6263727"/>
            <a:ext cx="291493" cy="36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7982E-ABBA-4691-B49B-035421070D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6639" y="6246872"/>
            <a:ext cx="2194750" cy="3840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5EB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31736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09646-FB2C-4E0F-92B1-2D943ACC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08444" cy="81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AF003-685B-4D32-9267-143114633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8287"/>
            <a:ext cx="10515600" cy="441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82DD-6E9A-41C9-8646-4FB64417F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B6B76-81EF-4453-80EB-1B34C99526C4}" type="datetime1">
              <a:rPr lang="en-US" smtClean="0"/>
              <a:t>10/18/2023</a:t>
            </a:fld>
            <a:endParaRPr lang="en-US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6BD5430A-E986-4C97-9A12-CFABFB599F47}"/>
              </a:ext>
            </a:extLst>
          </p:cNvPr>
          <p:cNvSpPr/>
          <p:nvPr userDrawn="1"/>
        </p:nvSpPr>
        <p:spPr>
          <a:xfrm flipH="1">
            <a:off x="-2" y="6015785"/>
            <a:ext cx="12201753" cy="84221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441 h 12441"/>
              <a:gd name="connsiteX1" fmla="*/ 10000 w 10000"/>
              <a:gd name="connsiteY1" fmla="*/ 0 h 12441"/>
              <a:gd name="connsiteX2" fmla="*/ 10000 w 10000"/>
              <a:gd name="connsiteY2" fmla="*/ 12441 h 12441"/>
              <a:gd name="connsiteX3" fmla="*/ 0 w 10000"/>
              <a:gd name="connsiteY3" fmla="*/ 12441 h 12441"/>
              <a:gd name="connsiteX4" fmla="*/ 0 w 10000"/>
              <a:gd name="connsiteY4" fmla="*/ 4441 h 12441"/>
              <a:gd name="connsiteX0" fmla="*/ 0 w 10000"/>
              <a:gd name="connsiteY0" fmla="*/ 5568 h 13568"/>
              <a:gd name="connsiteX1" fmla="*/ 10000 w 10000"/>
              <a:gd name="connsiteY1" fmla="*/ 0 h 13568"/>
              <a:gd name="connsiteX2" fmla="*/ 10000 w 10000"/>
              <a:gd name="connsiteY2" fmla="*/ 13568 h 13568"/>
              <a:gd name="connsiteX3" fmla="*/ 0 w 10000"/>
              <a:gd name="connsiteY3" fmla="*/ 13568 h 13568"/>
              <a:gd name="connsiteX4" fmla="*/ 0 w 10000"/>
              <a:gd name="connsiteY4" fmla="*/ 5568 h 13568"/>
              <a:gd name="connsiteX0" fmla="*/ 0 w 10008"/>
              <a:gd name="connsiteY0" fmla="*/ 10638 h 13568"/>
              <a:gd name="connsiteX1" fmla="*/ 10008 w 10008"/>
              <a:gd name="connsiteY1" fmla="*/ 0 h 13568"/>
              <a:gd name="connsiteX2" fmla="*/ 10008 w 10008"/>
              <a:gd name="connsiteY2" fmla="*/ 13568 h 13568"/>
              <a:gd name="connsiteX3" fmla="*/ 8 w 10008"/>
              <a:gd name="connsiteY3" fmla="*/ 13568 h 13568"/>
              <a:gd name="connsiteX4" fmla="*/ 0 w 10008"/>
              <a:gd name="connsiteY4" fmla="*/ 10638 h 13568"/>
              <a:gd name="connsiteX0" fmla="*/ 0 w 10008"/>
              <a:gd name="connsiteY0" fmla="*/ 5286 h 8216"/>
              <a:gd name="connsiteX1" fmla="*/ 10008 w 10008"/>
              <a:gd name="connsiteY1" fmla="*/ 0 h 8216"/>
              <a:gd name="connsiteX2" fmla="*/ 10008 w 10008"/>
              <a:gd name="connsiteY2" fmla="*/ 8216 h 8216"/>
              <a:gd name="connsiteX3" fmla="*/ 8 w 10008"/>
              <a:gd name="connsiteY3" fmla="*/ 8216 h 8216"/>
              <a:gd name="connsiteX4" fmla="*/ 0 w 10008"/>
              <a:gd name="connsiteY4" fmla="*/ 5286 h 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8216">
                <a:moveTo>
                  <a:pt x="0" y="5286"/>
                </a:moveTo>
                <a:lnTo>
                  <a:pt x="10008" y="0"/>
                </a:lnTo>
                <a:lnTo>
                  <a:pt x="10008" y="8216"/>
                </a:lnTo>
                <a:lnTo>
                  <a:pt x="8" y="8216"/>
                </a:lnTo>
                <a:cubicBezTo>
                  <a:pt x="5" y="7239"/>
                  <a:pt x="3" y="6263"/>
                  <a:pt x="0" y="5286"/>
                </a:cubicBezTo>
                <a:close/>
              </a:path>
            </a:pathLst>
          </a:custGeom>
          <a:solidFill>
            <a:srgbClr val="A80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116F3-434D-2B8E-8EEC-90C64101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6349004"/>
            <a:ext cx="1902573" cy="348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1120B-1CEC-069C-297A-FB3CE1AFFE46}"/>
              </a:ext>
            </a:extLst>
          </p:cNvPr>
          <p:cNvSpPr txBox="1"/>
          <p:nvPr userDrawn="1"/>
        </p:nvSpPr>
        <p:spPr>
          <a:xfrm>
            <a:off x="4733026" y="6492874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Nortek Global HVAC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9419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56192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20/08/10-ways-you-can-measure-the-efficiency-of-your-trucking-business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14798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technofaq.org/posts/2020/04/6-types-of-renewable-energy-in-the-post-oil-world/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38143-53C3-DC9F-DFC9-091699F62E39}"/>
              </a:ext>
            </a:extLst>
          </p:cNvPr>
          <p:cNvSpPr/>
          <p:nvPr/>
        </p:nvSpPr>
        <p:spPr>
          <a:xfrm>
            <a:off x="2708366" y="444137"/>
            <a:ext cx="6244045" cy="44026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8CCE2A-2516-4991-65B6-87B082629848}"/>
              </a:ext>
            </a:extLst>
          </p:cNvPr>
          <p:cNvSpPr/>
          <p:nvPr/>
        </p:nvSpPr>
        <p:spPr>
          <a:xfrm>
            <a:off x="2812869" y="539931"/>
            <a:ext cx="6052457" cy="4193622"/>
          </a:xfrm>
          <a:prstGeom prst="rect">
            <a:avLst/>
          </a:prstGeom>
          <a:solidFill>
            <a:schemeClr val="accent3"/>
          </a:solidFill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8EDDE-96C7-425A-95A1-784018A7E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744686"/>
            <a:ext cx="12061371" cy="24969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80532"/>
                </a:solidFill>
                <a:effectLst/>
              </a:rPr>
              <a:t>EUH Series</a:t>
            </a:r>
            <a:br>
              <a:rPr lang="en-US" dirty="0">
                <a:solidFill>
                  <a:srgbClr val="A80532"/>
                </a:solidFill>
                <a:effectLst/>
              </a:rPr>
            </a:br>
            <a:r>
              <a:rPr lang="en-US" sz="4400" dirty="0">
                <a:solidFill>
                  <a:srgbClr val="A80532"/>
                </a:solidFill>
                <a:effectLst/>
              </a:rPr>
              <a:t>Electric Unit Heaters</a:t>
            </a:r>
            <a:endParaRPr lang="en-US" dirty="0">
              <a:solidFill>
                <a:srgbClr val="A80532"/>
              </a:solidFill>
              <a:effectLst/>
            </a:endParaRPr>
          </a:p>
        </p:txBody>
      </p:sp>
      <p:pic>
        <p:nvPicPr>
          <p:cNvPr id="5" name="Picture 4" descr="A white machine with black metal bars&#10;&#10;Description automatically generated with medium confidence">
            <a:extLst>
              <a:ext uri="{FF2B5EF4-FFF2-40B4-BE49-F238E27FC236}">
                <a16:creationId xmlns:a16="http://schemas.microsoft.com/office/drawing/2014/main" id="{3A895B60-C744-EA8D-019A-8A74019D8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75" y="330926"/>
            <a:ext cx="6844937" cy="44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6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1987-6A83-5A24-02AD-8F8B3220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Throw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7F2FD-E711-40E4-1457-9681DBC41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287"/>
            <a:ext cx="3979127" cy="4417996"/>
          </a:xfrm>
        </p:spPr>
        <p:txBody>
          <a:bodyPr/>
          <a:lstStyle/>
          <a:p>
            <a:r>
              <a:rPr lang="en-US" dirty="0"/>
              <a:t>Full set of throw data available</a:t>
            </a:r>
          </a:p>
          <a:p>
            <a:endParaRPr lang="en-US" dirty="0"/>
          </a:p>
          <a:p>
            <a:r>
              <a:rPr lang="en-US" dirty="0"/>
              <a:t>Not commonly available in electric heating units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F19B6-918B-8CB9-18FB-DB61960D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488" y="227839"/>
            <a:ext cx="4539429" cy="6031071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Picture 8" descr="A white box with black vent&#10;&#10;Description automatically generated">
            <a:extLst>
              <a:ext uri="{FF2B5EF4-FFF2-40B4-BE49-F238E27FC236}">
                <a16:creationId xmlns:a16="http://schemas.microsoft.com/office/drawing/2014/main" id="{1BB2B192-C659-9CBA-1EF8-F6C28035B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2" t="25763" r="19237" b="17385"/>
          <a:stretch/>
        </p:blipFill>
        <p:spPr>
          <a:xfrm>
            <a:off x="1495251" y="3423424"/>
            <a:ext cx="3847171" cy="24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73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7775-DA1D-9157-089C-9EE78B2A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EBA84-EEE6-3060-2BEE-B5B4FAA6C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52" y="1303794"/>
            <a:ext cx="2958193" cy="44179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Factory Installed Options</a:t>
            </a:r>
          </a:p>
          <a:p>
            <a:pPr marL="400050" lvl="1"/>
            <a:r>
              <a:rPr lang="en-US" dirty="0"/>
              <a:t>Voltage Selection</a:t>
            </a:r>
          </a:p>
          <a:p>
            <a:pPr marL="400050" lvl="1"/>
            <a:r>
              <a:rPr lang="en-US" dirty="0"/>
              <a:t>BA6 Factory installed disconnect</a:t>
            </a:r>
          </a:p>
          <a:p>
            <a:pPr marL="0" indent="-285750"/>
            <a:endParaRPr lang="en-US" dirty="0"/>
          </a:p>
          <a:p>
            <a:pPr marL="285750" indent="-285750"/>
            <a:r>
              <a:rPr lang="en-US" dirty="0"/>
              <a:t>Large selection of Field Installed Option</a:t>
            </a:r>
          </a:p>
          <a:p>
            <a:pPr marL="742950" lvl="1" indent="-285750"/>
            <a:r>
              <a:rPr lang="en-US" dirty="0"/>
              <a:t>Many Controls Options Available</a:t>
            </a:r>
          </a:p>
          <a:p>
            <a:pPr marL="742950" lvl="1" indent="-285750"/>
            <a:r>
              <a:rPr lang="en-US" dirty="0"/>
              <a:t>Multiple Mounting Options if wall mounting is not desired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08C65-DAC2-9804-AFEB-5549F125E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31" y="3207449"/>
            <a:ext cx="8560078" cy="2936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2DF67-CC3D-2DF7-7D9E-39317C755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102" y="1046143"/>
            <a:ext cx="8212024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2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5C7B-8328-3F62-133A-7CE02F1A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B6BB3-6CC0-CBA8-F7E8-2854FDC91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817" y="1293453"/>
            <a:ext cx="2488474" cy="4417996"/>
          </a:xfrm>
        </p:spPr>
        <p:txBody>
          <a:bodyPr/>
          <a:lstStyle/>
          <a:p>
            <a:pPr marL="0" lvl="1" indent="0" algn="ctr">
              <a:buNone/>
            </a:pPr>
            <a:r>
              <a:rPr lang="en-US" b="1" dirty="0"/>
              <a:t>Wall Hangers</a:t>
            </a:r>
          </a:p>
          <a:p>
            <a:pPr marL="285750" lvl="1" indent="-285750"/>
            <a:r>
              <a:rPr lang="en-US" dirty="0"/>
              <a:t>Still being finalized</a:t>
            </a:r>
          </a:p>
          <a:p>
            <a:pPr marL="285750" lvl="1" indent="-285750"/>
            <a:r>
              <a:rPr lang="en-US" dirty="0"/>
              <a:t>Provided with unit</a:t>
            </a:r>
          </a:p>
          <a:p>
            <a:pPr marL="285750" lvl="1" indent="-285750"/>
            <a:r>
              <a:rPr lang="en-US" dirty="0"/>
              <a:t>Connects to 2-point hanging points</a:t>
            </a:r>
          </a:p>
          <a:p>
            <a:pPr marL="285750" lvl="1" indent="-285750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DB20B1-6897-A985-533D-EB1F2EEAAF91}"/>
              </a:ext>
            </a:extLst>
          </p:cNvPr>
          <p:cNvSpPr txBox="1">
            <a:spLocks/>
          </p:cNvSpPr>
          <p:nvPr/>
        </p:nvSpPr>
        <p:spPr>
          <a:xfrm>
            <a:off x="1079202" y="1293453"/>
            <a:ext cx="2686964" cy="441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en-US" b="1" dirty="0"/>
              <a:t>2-pt Ceiling Hanging</a:t>
            </a:r>
          </a:p>
          <a:p>
            <a:pPr marL="285750" lvl="1" indent="-285750"/>
            <a:r>
              <a:rPr lang="en-US" dirty="0"/>
              <a:t>Same to Gas-fired UH</a:t>
            </a:r>
          </a:p>
          <a:p>
            <a:pPr marL="742950" lvl="2" indent="-285750"/>
            <a:r>
              <a:rPr lang="en-US" dirty="0"/>
              <a:t>Uses 3/8” threaded rod std.</a:t>
            </a:r>
          </a:p>
          <a:p>
            <a:pPr marL="742950" lvl="2" indent="-285750"/>
            <a:r>
              <a:rPr lang="en-US" dirty="0"/>
              <a:t>1” pipe option (CK8)</a:t>
            </a:r>
          </a:p>
          <a:p>
            <a:pPr marL="742950" lvl="2" indent="-285750"/>
            <a:r>
              <a:rPr lang="en-US" dirty="0"/>
              <a:t>Verified level installation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64B33-0FC5-0EF0-0D2D-17ABC864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19" y="3704214"/>
            <a:ext cx="2081915" cy="23291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B7C53-26C5-8FDE-CAE7-31E88302D23E}"/>
              </a:ext>
            </a:extLst>
          </p:cNvPr>
          <p:cNvSpPr txBox="1">
            <a:spLocks/>
          </p:cNvSpPr>
          <p:nvPr/>
        </p:nvSpPr>
        <p:spPr>
          <a:xfrm>
            <a:off x="9080863" y="1293453"/>
            <a:ext cx="2488474" cy="441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en-US" b="1" dirty="0"/>
              <a:t>Low Ceiling Hanger</a:t>
            </a:r>
          </a:p>
          <a:p>
            <a:pPr marL="285750" lvl="1" indent="-285750"/>
            <a:r>
              <a:rPr lang="en-US" dirty="0"/>
              <a:t>CK22</a:t>
            </a:r>
          </a:p>
          <a:p>
            <a:pPr marL="285750" lvl="1" indent="-285750"/>
            <a:r>
              <a:rPr lang="en-US" dirty="0"/>
              <a:t>Same as Gas-fired UH</a:t>
            </a:r>
          </a:p>
          <a:p>
            <a:pPr marL="285750" lvl="1" indent="-28575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E1A57-3091-D8F8-B40D-6B7137A6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570" y="3740299"/>
            <a:ext cx="3277057" cy="2410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D9229-2B5E-4AC3-CD8E-20616634F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723" y="2958243"/>
            <a:ext cx="3312752" cy="782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74DE07-6205-53C7-6801-38492DBDA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3449" r="10396" b="2367"/>
          <a:stretch/>
        </p:blipFill>
        <p:spPr bwMode="auto">
          <a:xfrm>
            <a:off x="5235738" y="2855137"/>
            <a:ext cx="2488474" cy="31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7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F414B-4C86-4DDD-8A96-9A633594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89" y="346084"/>
            <a:ext cx="9008444" cy="818782"/>
          </a:xfrm>
        </p:spPr>
        <p:txBody>
          <a:bodyPr/>
          <a:lstStyle/>
          <a:p>
            <a:r>
              <a:rPr lang="en-US" dirty="0">
                <a:solidFill>
                  <a:srgbClr val="0D52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247CD1-E22E-4DD2-BB5F-0AEF0463544E}"/>
              </a:ext>
            </a:extLst>
          </p:cNvPr>
          <p:cNvSpPr txBox="1">
            <a:spLocks/>
          </p:cNvSpPr>
          <p:nvPr/>
        </p:nvSpPr>
        <p:spPr>
          <a:xfrm>
            <a:off x="700495" y="1215102"/>
            <a:ext cx="3974872" cy="4372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 Options: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On/Off Switch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Wall Thermostat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Fan Switch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Unit Mounted Thermostat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IT13</a:t>
            </a:r>
          </a:p>
          <a:p>
            <a:pPr lvl="3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CL1 and CM3 Bundle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Stage T-stat Control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Unit Heater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CL31 &amp; CL 32 Multi-unit Control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 To 5 Units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Potentially mix with other Reznor Products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CL90 BACnet Control Thermostat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EC122F-02BF-4CFC-4F9E-1985FA079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468607"/>
              </p:ext>
            </p:extLst>
          </p:nvPr>
        </p:nvGraphicFramePr>
        <p:xfrm>
          <a:off x="6974617" y="498997"/>
          <a:ext cx="3881863" cy="425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6F06DE-0A0B-8AF7-2698-D51D5AC85C96}"/>
              </a:ext>
            </a:extLst>
          </p:cNvPr>
          <p:cNvSpPr txBox="1"/>
          <p:nvPr/>
        </p:nvSpPr>
        <p:spPr>
          <a:xfrm>
            <a:off x="6880302" y="1014761"/>
            <a:ext cx="267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2 Stage Operation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83F19-1B82-D1F3-FB7B-38300767A421}"/>
              </a:ext>
            </a:extLst>
          </p:cNvPr>
          <p:cNvSpPr txBox="1"/>
          <p:nvPr/>
        </p:nvSpPr>
        <p:spPr>
          <a:xfrm>
            <a:off x="5350831" y="5196908"/>
            <a:ext cx="420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Possible to Stage Control with Reznor Huracan™ Destratification Fans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FBF60-98D7-D3C5-F21F-3E43D8F83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07" r="19707"/>
          <a:stretch/>
        </p:blipFill>
        <p:spPr>
          <a:xfrm>
            <a:off x="9559049" y="4185439"/>
            <a:ext cx="2188053" cy="216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06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7BEA-245C-988F-D09B-E10D3033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 Information During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3883-3322-6F52-B057-8EBE59762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287"/>
            <a:ext cx="5162550" cy="4417996"/>
          </a:xfrm>
        </p:spPr>
        <p:txBody>
          <a:bodyPr/>
          <a:lstStyle/>
          <a:p>
            <a:r>
              <a:rPr lang="en-US" dirty="0"/>
              <a:t>ACE Provides Electrical Data</a:t>
            </a:r>
          </a:p>
          <a:p>
            <a:pPr lvl="1"/>
            <a:endParaRPr lang="en-US" dirty="0"/>
          </a:p>
          <a:p>
            <a:r>
              <a:rPr lang="en-US" dirty="0"/>
              <a:t>For Multi-voltage units</a:t>
            </a:r>
          </a:p>
          <a:p>
            <a:pPr lvl="1"/>
            <a:r>
              <a:rPr lang="en-US" dirty="0"/>
              <a:t>ACE shows factory voltage setting</a:t>
            </a:r>
          </a:p>
          <a:p>
            <a:pPr lvl="1"/>
            <a:r>
              <a:rPr lang="en-US" dirty="0"/>
              <a:t>Nameplate provides data for each voltage so correct breaker, wiring, etc. can be field supplied.</a:t>
            </a:r>
          </a:p>
          <a:p>
            <a:pPr lvl="1"/>
            <a:r>
              <a:rPr lang="en-US" dirty="0"/>
              <a:t>Same data as supplied within the submittal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151F8-0738-5690-2A34-6D02B0FC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8006"/>
            <a:ext cx="3367159" cy="27986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D393F-8EA6-8D23-6C99-2CEA3D59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879" y="3727451"/>
            <a:ext cx="3715735" cy="269633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14987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E35A1-0D34-5943-5C28-1AEAB88B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Industry-best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63134-EA08-6FAC-D48F-C6A4DCFEC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Lead-time: 15 working days</a:t>
            </a:r>
          </a:p>
          <a:p>
            <a:pPr lvl="1"/>
            <a:r>
              <a:rPr lang="en-US" dirty="0"/>
              <a:t>Same as Reznor gas-fired unit heaters</a:t>
            </a:r>
          </a:p>
          <a:p>
            <a:pPr lvl="1"/>
            <a:r>
              <a:rPr lang="en-US" dirty="0"/>
              <a:t>Enables inventory reduction and savings</a:t>
            </a:r>
          </a:p>
          <a:p>
            <a:pPr lvl="1"/>
            <a:r>
              <a:rPr lang="en-US" dirty="0"/>
              <a:t>Typical competitor lead-time 8-12 weeks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 descr="A red semi truck on the road&#10;&#10;Description automatically generated">
            <a:extLst>
              <a:ext uri="{FF2B5EF4-FFF2-40B4-BE49-F238E27FC236}">
                <a16:creationId xmlns:a16="http://schemas.microsoft.com/office/drawing/2014/main" id="{4FC458BD-BE24-3806-18C4-49535BDC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5808" y="3105551"/>
            <a:ext cx="5143500" cy="289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08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B37D-E75E-86EB-4789-AC2BB2F8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F079B-8C8F-99E8-CD14-F1A2CD3AA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EUH offers a standard range of electric unit heaters in most common voltages with more being developed</a:t>
            </a:r>
          </a:p>
          <a:p>
            <a:r>
              <a:rPr lang="en-US" dirty="0"/>
              <a:t>Consolidated voltages into a single unit reduces complexity, enabling </a:t>
            </a:r>
            <a:r>
              <a:rPr lang="en-US" dirty="0" err="1"/>
              <a:t>sku</a:t>
            </a:r>
            <a:r>
              <a:rPr lang="en-US" dirty="0"/>
              <a:t> and stocking savings with reduced selection effort</a:t>
            </a:r>
          </a:p>
          <a:p>
            <a:r>
              <a:rPr lang="en-US" dirty="0"/>
              <a:t>24V controls to enable usage with simple or enhanced thermostats</a:t>
            </a:r>
          </a:p>
          <a:p>
            <a:r>
              <a:rPr lang="en-US" dirty="0"/>
              <a:t>Multi-unit control and other enhanced control options to </a:t>
            </a:r>
            <a:r>
              <a:rPr lang="en-US" dirty="0" err="1"/>
              <a:t>optimizespace</a:t>
            </a:r>
            <a:r>
              <a:rPr lang="en-US" dirty="0"/>
              <a:t> energy efficiency</a:t>
            </a:r>
          </a:p>
          <a:p>
            <a:r>
              <a:rPr lang="en-US" dirty="0"/>
              <a:t>Sleek, modern, attractive design built Reznor Robust™</a:t>
            </a:r>
          </a:p>
          <a:p>
            <a:r>
              <a:rPr lang="en-US" dirty="0"/>
              <a:t>Industry-best 15 day lead-time to ship new orders</a:t>
            </a:r>
          </a:p>
        </p:txBody>
      </p:sp>
    </p:spTree>
    <p:extLst>
      <p:ext uri="{BB962C8B-B14F-4D97-AF65-F5344CB8AC3E}">
        <p14:creationId xmlns:p14="http://schemas.microsoft.com/office/powerpoint/2010/main" val="426580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743C-9630-49DF-AA41-FAE39C03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2171-A23F-4EFB-9BA4-BB98EB83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Why Electric Unit Heaters? </a:t>
            </a:r>
          </a:p>
          <a:p>
            <a:pPr lvl="1"/>
            <a:r>
              <a:rPr lang="en-US" dirty="0"/>
              <a:t>Market Drivers</a:t>
            </a:r>
          </a:p>
          <a:p>
            <a:r>
              <a:rPr lang="en-US" dirty="0"/>
              <a:t>Reznor EUH Series Electric Unit Heaters Introduction</a:t>
            </a:r>
          </a:p>
          <a:p>
            <a:pPr lvl="1"/>
            <a:r>
              <a:rPr lang="en-US" dirty="0"/>
              <a:t>Product Offering</a:t>
            </a:r>
          </a:p>
          <a:p>
            <a:pPr lvl="1"/>
            <a:r>
              <a:rPr lang="en-US" dirty="0"/>
              <a:t>Product Specifications &amp; Dimensions</a:t>
            </a:r>
          </a:p>
          <a:p>
            <a:pPr lvl="1"/>
            <a:r>
              <a:rPr lang="en-US" dirty="0"/>
              <a:t>Selection and Sizing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Unique Features</a:t>
            </a:r>
          </a:p>
          <a:p>
            <a:pPr lvl="1"/>
            <a:r>
              <a:rPr lang="en-US" dirty="0"/>
              <a:t>Ideal Applications</a:t>
            </a:r>
          </a:p>
          <a:p>
            <a:pPr lvl="1"/>
            <a:r>
              <a:rPr lang="en-US" dirty="0"/>
              <a:t>Literature Availability</a:t>
            </a:r>
          </a:p>
          <a:p>
            <a:pPr lvl="1"/>
            <a:r>
              <a:rPr lang="en-US" dirty="0"/>
              <a:t>Product Availability</a:t>
            </a:r>
          </a:p>
          <a:p>
            <a:pPr lvl="2"/>
            <a:r>
              <a:rPr lang="en-US" dirty="0"/>
              <a:t>EUH Phase in</a:t>
            </a:r>
          </a:p>
          <a:p>
            <a:pPr lvl="2"/>
            <a:r>
              <a:rPr lang="en-US" dirty="0"/>
              <a:t>EGEB/EGHB Phase-Out Plan</a:t>
            </a:r>
          </a:p>
          <a:p>
            <a:pPr lvl="1"/>
            <a:r>
              <a:rPr lang="en-US" dirty="0"/>
              <a:t>ACE Setup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53543-E8F2-EABB-7BC5-470F5D56DE09}"/>
              </a:ext>
            </a:extLst>
          </p:cNvPr>
          <p:cNvSpPr/>
          <p:nvPr/>
        </p:nvSpPr>
        <p:spPr>
          <a:xfrm>
            <a:off x="8969828" y="6388371"/>
            <a:ext cx="3622766" cy="5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Bringing the Heat since 1888</a:t>
            </a:r>
          </a:p>
        </p:txBody>
      </p:sp>
    </p:spTree>
    <p:extLst>
      <p:ext uri="{BB962C8B-B14F-4D97-AF65-F5344CB8AC3E}">
        <p14:creationId xmlns:p14="http://schemas.microsoft.com/office/powerpoint/2010/main" val="57480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4560-72F0-1D0C-F353-49299CFB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Drivers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A77D1E-2362-5954-45E1-97DAB8FA4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8870" y="1280159"/>
            <a:ext cx="8567141" cy="1051561"/>
          </a:xfrm>
        </p:spPr>
        <p:txBody>
          <a:bodyPr anchor="ctr"/>
          <a:lstStyle/>
          <a:p>
            <a:r>
              <a:rPr lang="en-US" b="1" dirty="0"/>
              <a:t>Renewable electricity replacing natural gas &amp; propane</a:t>
            </a:r>
          </a:p>
          <a:p>
            <a:r>
              <a:rPr lang="en-US" dirty="0"/>
              <a:t>Gas unit heater replacement with alternates inevitable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443C69-B873-C05E-494D-C3F909BA9F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78869" y="2744444"/>
            <a:ext cx="8567141" cy="1051560"/>
          </a:xfrm>
        </p:spPr>
        <p:txBody>
          <a:bodyPr anchor="ctr"/>
          <a:lstStyle/>
          <a:p>
            <a:r>
              <a:rPr lang="en-US" b="1" dirty="0"/>
              <a:t>100% heating efficiency</a:t>
            </a:r>
          </a:p>
          <a:p>
            <a:r>
              <a:rPr lang="en-US" dirty="0"/>
              <a:t>Building energy efficiency requirements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44F503-B00F-9765-52E0-757C36134A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74" y="2744444"/>
            <a:ext cx="2206819" cy="1051560"/>
          </a:xfrm>
        </p:spPr>
        <p:txBody>
          <a:bodyPr/>
          <a:lstStyle/>
          <a:p>
            <a:r>
              <a:rPr lang="en-US" dirty="0"/>
              <a:t>Energy Efficiency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4A2622-76DD-4AA1-D757-1318727E73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5" y="1280160"/>
            <a:ext cx="2206820" cy="1051560"/>
          </a:xfrm>
        </p:spPr>
        <p:txBody>
          <a:bodyPr/>
          <a:lstStyle/>
          <a:p>
            <a:r>
              <a:rPr lang="en-US" b="1" dirty="0"/>
              <a:t>Decarbonization</a:t>
            </a:r>
          </a:p>
        </p:txBody>
      </p:sp>
      <p:pic>
        <p:nvPicPr>
          <p:cNvPr id="14" name="Picture 13" descr="A wind turbine in a field&#10;&#10;Description automatically generated">
            <a:extLst>
              <a:ext uri="{FF2B5EF4-FFF2-40B4-BE49-F238E27FC236}">
                <a16:creationId xmlns:a16="http://schemas.microsoft.com/office/drawing/2014/main" id="{6091366A-647B-2B36-B2F0-6F536BA28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24357" y="367004"/>
            <a:ext cx="228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dam with a waterfall&#10;&#10;Description automatically generated with medium confidence">
            <a:extLst>
              <a:ext uri="{FF2B5EF4-FFF2-40B4-BE49-F238E27FC236}">
                <a16:creationId xmlns:a16="http://schemas.microsoft.com/office/drawing/2014/main" id="{5FEB8196-6404-DD7B-F2DA-AA82B1DD4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9068" y="4208728"/>
            <a:ext cx="3373180" cy="198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00B26E7-51DA-589D-381C-5275E5FE4FA2}"/>
              </a:ext>
            </a:extLst>
          </p:cNvPr>
          <p:cNvSpPr txBox="1">
            <a:spLocks/>
          </p:cNvSpPr>
          <p:nvPr/>
        </p:nvSpPr>
        <p:spPr>
          <a:xfrm>
            <a:off x="640073" y="4208728"/>
            <a:ext cx="2206819" cy="105156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Source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A64E73B-93F1-AEE0-1F3F-4EAD20A63365}"/>
              </a:ext>
            </a:extLst>
          </p:cNvPr>
          <p:cNvSpPr txBox="1">
            <a:spLocks/>
          </p:cNvSpPr>
          <p:nvPr/>
        </p:nvSpPr>
        <p:spPr>
          <a:xfrm>
            <a:off x="2978869" y="4208728"/>
            <a:ext cx="8567141" cy="10515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Minimize confusion on the job</a:t>
            </a:r>
          </a:p>
          <a:p>
            <a:r>
              <a:rPr lang="en-US" dirty="0"/>
              <a:t>Single professional look for the job</a:t>
            </a:r>
          </a:p>
        </p:txBody>
      </p:sp>
    </p:spTree>
    <p:extLst>
      <p:ext uri="{BB962C8B-B14F-4D97-AF65-F5344CB8AC3E}">
        <p14:creationId xmlns:p14="http://schemas.microsoft.com/office/powerpoint/2010/main" val="425944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Specification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679052-FE20-41C7-A5B8-6BE417B0A3F8}"/>
              </a:ext>
            </a:extLst>
          </p:cNvPr>
          <p:cNvSpPr txBox="1">
            <a:spLocks/>
          </p:cNvSpPr>
          <p:nvPr/>
        </p:nvSpPr>
        <p:spPr bwMode="auto">
          <a:xfrm>
            <a:off x="910599" y="2525028"/>
            <a:ext cx="10600557" cy="44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Develop 8 capacities in 3-30 kW = 97% of Sales</a:t>
            </a:r>
          </a:p>
          <a:p>
            <a:pPr lvl="1"/>
            <a:r>
              <a:rPr lang="en-US" sz="1400" dirty="0"/>
              <a:t>Retain EGHB 40-60 kW to satisfy need</a:t>
            </a:r>
          </a:p>
          <a:p>
            <a:r>
              <a:rPr lang="en-US" sz="1800" dirty="0"/>
              <a:t>5 voltages required = 90% of Sales</a:t>
            </a:r>
          </a:p>
          <a:p>
            <a:r>
              <a:rPr lang="en-US" sz="1800" dirty="0"/>
              <a:t>Incorporate 208-240/1-3 in 1 unit for 3-10 kW models</a:t>
            </a:r>
          </a:p>
          <a:p>
            <a:r>
              <a:rPr lang="en-US" sz="1800" dirty="0"/>
              <a:t>Physically appear similar to Reznor Unit Heaters</a:t>
            </a:r>
            <a:endParaRPr lang="en-US" sz="1800" dirty="0">
              <a:cs typeface="Arial"/>
            </a:endParaRPr>
          </a:p>
          <a:p>
            <a:r>
              <a:rPr lang="en-US" sz="1800" dirty="0"/>
              <a:t>Incorporate external input controls (BMS)</a:t>
            </a:r>
          </a:p>
          <a:p>
            <a:r>
              <a:rPr lang="en-US" sz="1800" dirty="0"/>
              <a:t>Two-Stage Heat for larger models</a:t>
            </a:r>
          </a:p>
          <a:p>
            <a:r>
              <a:rPr lang="en-US" sz="1800" dirty="0"/>
              <a:t>Product Differentiators:</a:t>
            </a:r>
          </a:p>
          <a:p>
            <a:pPr lvl="1"/>
            <a:r>
              <a:rPr lang="en-US" sz="1400" dirty="0"/>
              <a:t>4 voltage in 1 </a:t>
            </a:r>
            <a:r>
              <a:rPr lang="en-US" sz="1400" dirty="0" err="1"/>
              <a:t>sku</a:t>
            </a:r>
            <a:r>
              <a:rPr lang="en-US" sz="1400" dirty="0"/>
              <a:t> eliminates distributor stocking reluctance</a:t>
            </a:r>
            <a:endParaRPr lang="en-US" sz="1400" dirty="0">
              <a:cs typeface="Arial"/>
            </a:endParaRPr>
          </a:p>
          <a:p>
            <a:pPr lvl="1"/>
            <a:r>
              <a:rPr lang="en-US" sz="1400" dirty="0"/>
              <a:t>Incorporate ability to control Destratification Fans and Unit Heaters (Gas and/or Electric) from same thermostat</a:t>
            </a:r>
          </a:p>
          <a:p>
            <a:pPr lvl="2"/>
            <a:r>
              <a:rPr lang="en-US" sz="1200" dirty="0"/>
              <a:t>Offered on Gas UH now, extend to EUH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4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4EE54-2D69-AEC0-96F2-F836470A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9" y="1183908"/>
            <a:ext cx="7787640" cy="1341120"/>
          </a:xfrm>
          <a:prstGeom prst="rect">
            <a:avLst/>
          </a:prstGeom>
        </p:spPr>
      </p:pic>
      <p:pic>
        <p:nvPicPr>
          <p:cNvPr id="6" name="Picture 5" descr="A white box with black vent&#10;&#10;Description automatically generated">
            <a:extLst>
              <a:ext uri="{FF2B5EF4-FFF2-40B4-BE49-F238E27FC236}">
                <a16:creationId xmlns:a16="http://schemas.microsoft.com/office/drawing/2014/main" id="{BAEE6EF5-AD5A-6F69-7FB9-677EF2D52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t="27179" r="19237" b="17945"/>
          <a:stretch/>
        </p:blipFill>
        <p:spPr>
          <a:xfrm>
            <a:off x="7869776" y="2756842"/>
            <a:ext cx="3953735" cy="24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4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2110EE-F693-3D29-B122-1C3A494F5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3"/>
          <a:stretch/>
        </p:blipFill>
        <p:spPr>
          <a:xfrm>
            <a:off x="6055178" y="3758259"/>
            <a:ext cx="2655397" cy="2287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Design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674" y="1204290"/>
            <a:ext cx="4686300" cy="44654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 Cabinet sizes for Optimization</a:t>
            </a:r>
          </a:p>
          <a:p>
            <a:pPr lvl="1"/>
            <a:r>
              <a:rPr lang="en-US" dirty="0"/>
              <a:t>3-10 models</a:t>
            </a:r>
          </a:p>
          <a:p>
            <a:pPr lvl="1"/>
            <a:r>
              <a:rPr lang="en-US" dirty="0"/>
              <a:t>15-30 models</a:t>
            </a:r>
          </a:p>
          <a:p>
            <a:r>
              <a:rPr lang="en-US" dirty="0"/>
              <a:t>Stainless Steel Sheathed and Finned Heating Elements</a:t>
            </a:r>
          </a:p>
          <a:p>
            <a:pPr lvl="1"/>
            <a:r>
              <a:rPr lang="en-US" sz="1600" dirty="0"/>
              <a:t>Stainless Steel drives </a:t>
            </a:r>
            <a:r>
              <a:rPr lang="en-US" sz="1600" dirty="0">
                <a:solidFill>
                  <a:schemeClr val="accent1"/>
                </a:solidFill>
              </a:rPr>
              <a:t>Reliability</a:t>
            </a:r>
            <a:r>
              <a:rPr lang="en-US" sz="1600" dirty="0"/>
              <a:t> via corrosion resistance</a:t>
            </a:r>
          </a:p>
          <a:p>
            <a:pPr lvl="2"/>
            <a:r>
              <a:rPr lang="en-US" sz="1400" dirty="0"/>
              <a:t>Not all vendors use SS for entire external construction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Safety</a:t>
            </a:r>
            <a:r>
              <a:rPr lang="en-US" sz="1600" dirty="0"/>
              <a:t> first:  Electrical connections enclosed, sheath is non-energized</a:t>
            </a:r>
          </a:p>
          <a:p>
            <a:pPr lvl="1"/>
            <a:r>
              <a:rPr lang="en-US" sz="1600" dirty="0"/>
              <a:t>Utilize only 4 capacities of elements to enable full range while driving supply chain efficiency</a:t>
            </a:r>
          </a:p>
          <a:p>
            <a:r>
              <a:rPr lang="en-US" dirty="0"/>
              <a:t>Safeties</a:t>
            </a:r>
          </a:p>
          <a:p>
            <a:pPr lvl="1"/>
            <a:r>
              <a:rPr lang="en-US" dirty="0"/>
              <a:t>Automatic Reset Thermal Overload Protection on Fan Motor</a:t>
            </a:r>
          </a:p>
          <a:p>
            <a:pPr lvl="1"/>
            <a:r>
              <a:rPr lang="en-US" dirty="0"/>
              <a:t>Automatic Reset High Temperature Limit Switch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Air-flow Proving Switch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C97AC-16AC-4412-93FF-5E71D5E4A51C}"/>
              </a:ext>
            </a:extLst>
          </p:cNvPr>
          <p:cNvSpPr txBox="1"/>
          <p:nvPr/>
        </p:nvSpPr>
        <p:spPr>
          <a:xfrm>
            <a:off x="9952892" y="29234"/>
            <a:ext cx="2140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Matt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A43DA8-C9E0-8F6C-6280-B864D378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908" y="3758259"/>
            <a:ext cx="2635859" cy="2136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C512C-B201-BB5E-2F3B-8A0F792E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92219" y="901630"/>
            <a:ext cx="1726799" cy="2669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F9B601-93DF-48AD-1D04-EA19D1921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974" y="1308689"/>
            <a:ext cx="3427410" cy="21123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AF8C67C-5A7C-31B1-D7F5-A0F7E0CA2B96}"/>
              </a:ext>
            </a:extLst>
          </p:cNvPr>
          <p:cNvSpPr/>
          <p:nvPr/>
        </p:nvSpPr>
        <p:spPr>
          <a:xfrm>
            <a:off x="6547756" y="4106636"/>
            <a:ext cx="506186" cy="53067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2812 0.038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B0180-87B7-4E4C-805D-D0B7096E0CAD}"/>
              </a:ext>
            </a:extLst>
          </p:cNvPr>
          <p:cNvSpPr txBox="1"/>
          <p:nvPr/>
        </p:nvSpPr>
        <p:spPr>
          <a:xfrm>
            <a:off x="10304585" y="29234"/>
            <a:ext cx="1788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Matt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FFB28-3048-4211-9A55-1D9FFA02DF94}"/>
              </a:ext>
            </a:extLst>
          </p:cNvPr>
          <p:cNvSpPr txBox="1"/>
          <p:nvPr/>
        </p:nvSpPr>
        <p:spPr>
          <a:xfrm>
            <a:off x="526639" y="3288269"/>
            <a:ext cx="5478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208V Capacity is 25% derate compared to 240V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230V = 240V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A19D4-0B5D-3977-5D7C-C3B3D0CC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9" y="1264318"/>
            <a:ext cx="11246878" cy="19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7775-DA1D-9157-089C-9EE78B2A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EBA84-EEE6-3060-2BEE-B5B4FAA6C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52" y="1303794"/>
            <a:ext cx="3914141" cy="4417996"/>
          </a:xfrm>
        </p:spPr>
        <p:txBody>
          <a:bodyPr>
            <a:normAutofit fontScale="92500"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Designed for Availability</a:t>
            </a:r>
          </a:p>
          <a:p>
            <a:pPr marL="400050" lvl="1"/>
            <a:r>
              <a:rPr lang="en-US" dirty="0"/>
              <a:t>208-240V/3-1 phase</a:t>
            </a:r>
          </a:p>
          <a:p>
            <a:pPr marL="857250" lvl="2"/>
            <a:r>
              <a:rPr lang="en-US" dirty="0"/>
              <a:t>Incorporates all 4 variants</a:t>
            </a:r>
          </a:p>
          <a:p>
            <a:pPr marL="857250" lvl="2"/>
            <a:r>
              <a:rPr lang="en-US" dirty="0"/>
              <a:t>208V is a derate of 240V</a:t>
            </a:r>
          </a:p>
          <a:p>
            <a:pPr marL="857250" lvl="2"/>
            <a:r>
              <a:rPr lang="en-US" dirty="0"/>
              <a:t>Factory set 1 phase</a:t>
            </a:r>
          </a:p>
          <a:p>
            <a:pPr marL="857250" lvl="2"/>
            <a:r>
              <a:rPr lang="en-US" dirty="0"/>
              <a:t>3 Phase Selection accomplished simply in field</a:t>
            </a:r>
          </a:p>
          <a:p>
            <a:pPr marL="457200" lvl="1" indent="-285750"/>
            <a:r>
              <a:rPr lang="en-US" dirty="0"/>
              <a:t>480V/3 </a:t>
            </a:r>
            <a:r>
              <a:rPr lang="en-US" dirty="0" err="1"/>
              <a:t>ph</a:t>
            </a:r>
            <a:r>
              <a:rPr lang="en-US" dirty="0"/>
              <a:t> available in all sizes</a:t>
            </a:r>
          </a:p>
          <a:p>
            <a:pPr marL="457200" lvl="1" indent="-285750"/>
            <a:r>
              <a:rPr lang="en-US" dirty="0"/>
              <a:t>Model 15-30are 3 phase only</a:t>
            </a:r>
          </a:p>
          <a:p>
            <a:pPr marL="457200" lvl="1" indent="-285750"/>
            <a:r>
              <a:rPr lang="en-US" dirty="0"/>
              <a:t>Larger Sizes in Larger Voltages to minimize amperage requirements</a:t>
            </a:r>
          </a:p>
          <a:p>
            <a:r>
              <a:rPr lang="en-US" dirty="0"/>
              <a:t>Developing:</a:t>
            </a:r>
          </a:p>
          <a:p>
            <a:pPr lvl="1"/>
            <a:r>
              <a:rPr lang="en-US" dirty="0"/>
              <a:t>600V/3 </a:t>
            </a:r>
            <a:r>
              <a:rPr lang="en-US" dirty="0" err="1"/>
              <a:t>ph</a:t>
            </a:r>
            <a:r>
              <a:rPr lang="en-US" dirty="0"/>
              <a:t> for 15-30 kW models</a:t>
            </a:r>
          </a:p>
          <a:p>
            <a:pPr lvl="1"/>
            <a:r>
              <a:rPr lang="en-US" dirty="0"/>
              <a:t>277V/1 </a:t>
            </a:r>
            <a:r>
              <a:rPr lang="en-US" dirty="0" err="1"/>
              <a:t>ph</a:t>
            </a:r>
            <a:r>
              <a:rPr lang="en-US" dirty="0"/>
              <a:t> for 3-10 kW models</a:t>
            </a:r>
          </a:p>
          <a:p>
            <a:pPr lvl="1"/>
            <a:r>
              <a:rPr lang="en-US" dirty="0"/>
              <a:t>June 2024 Launch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2DF67-CC3D-2DF7-7D9E-39317C75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86" y="1217371"/>
            <a:ext cx="7475140" cy="1736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EC6E2-A1DE-953B-B490-B723B3214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27" y="5159549"/>
            <a:ext cx="6439799" cy="96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AF04-3121-E2BC-D068-66DFAA705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89" y="2954356"/>
            <a:ext cx="3251868" cy="20978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846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79B0-4641-50C4-7303-608D9C64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6DE54-B076-C03D-6427-AF4FC710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1" y="1183908"/>
            <a:ext cx="4942114" cy="4417996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EUH-TSL</a:t>
            </a:r>
            <a:r>
              <a:rPr lang="en-US" dirty="0"/>
              <a:t> </a:t>
            </a:r>
          </a:p>
          <a:p>
            <a:r>
              <a:rPr lang="en-US" dirty="0"/>
              <a:t>Full Electrical Information </a:t>
            </a:r>
          </a:p>
          <a:p>
            <a:pPr lvl="1"/>
            <a:r>
              <a:rPr lang="en-US" dirty="0"/>
              <a:t>FLA, MCA, MOP</a:t>
            </a:r>
          </a:p>
          <a:p>
            <a:pPr lvl="1"/>
            <a:r>
              <a:rPr lang="en-US" dirty="0"/>
              <a:t>Disconnect/Circuit Breaker Size</a:t>
            </a:r>
          </a:p>
          <a:p>
            <a:r>
              <a:rPr lang="en-US" dirty="0"/>
              <a:t>Heater Throw Data</a:t>
            </a:r>
          </a:p>
          <a:p>
            <a:pPr lvl="1"/>
            <a:r>
              <a:rPr lang="en-US" dirty="0"/>
              <a:t>Similar to Gas UH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8CA10-9639-455F-2BEE-B70CBAE6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7334"/>
            <a:ext cx="5478648" cy="5938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5D3CD-3599-9D38-F2CA-0E90F852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1" y="3623493"/>
            <a:ext cx="4237277" cy="22508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103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4AC3-F437-4355-8DC3-65BAAF93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94B4-3329-4B87-85CC-432234552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287"/>
            <a:ext cx="3577046" cy="4417996"/>
          </a:xfrm>
        </p:spPr>
        <p:txBody>
          <a:bodyPr/>
          <a:lstStyle/>
          <a:p>
            <a:r>
              <a:rPr lang="en-US" dirty="0"/>
              <a:t>Similar to smaller Gas UH</a:t>
            </a:r>
          </a:p>
          <a:p>
            <a:pPr lvl="1"/>
            <a:r>
              <a:rPr lang="en-US" b="1" dirty="0"/>
              <a:t>Standardize to Reznor Look</a:t>
            </a:r>
          </a:p>
          <a:p>
            <a:pPr lvl="1"/>
            <a:r>
              <a:rPr lang="en-US" b="1" dirty="0"/>
              <a:t>Reznor Robust Design Criteria</a:t>
            </a:r>
          </a:p>
          <a:p>
            <a:pPr lvl="1"/>
            <a:endParaRPr lang="en-US" b="1" dirty="0"/>
          </a:p>
          <a:p>
            <a:r>
              <a:rPr lang="en-US" dirty="0"/>
              <a:t>Standardize Parts with Gas UH</a:t>
            </a:r>
          </a:p>
          <a:p>
            <a:pPr lvl="1"/>
            <a:r>
              <a:rPr lang="en-US" dirty="0"/>
              <a:t>Easier to Run in Plant</a:t>
            </a:r>
          </a:p>
          <a:p>
            <a:pPr lvl="1"/>
            <a:r>
              <a:rPr lang="en-US" dirty="0"/>
              <a:t>Easier to Service in Field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6E9E3-6AC8-DA3A-8760-E164CB7E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691" y="282944"/>
            <a:ext cx="5403871" cy="461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3598E-EAB4-4F3E-4EDA-5599F5C8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422" y="5006373"/>
            <a:ext cx="5904411" cy="1211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B78B0-3BD0-87F4-ABDE-74E9835DE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38" y="4434684"/>
            <a:ext cx="2754403" cy="178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8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znor">
      <a:dk1>
        <a:srgbClr val="000000"/>
      </a:dk1>
      <a:lt1>
        <a:srgbClr val="FFFFFF"/>
      </a:lt1>
      <a:dk2>
        <a:srgbClr val="256192"/>
      </a:dk2>
      <a:lt2>
        <a:srgbClr val="F2F2F2"/>
      </a:lt2>
      <a:accent1>
        <a:srgbClr val="256192"/>
      </a:accent1>
      <a:accent2>
        <a:srgbClr val="FFFFFF"/>
      </a:accent2>
      <a:accent3>
        <a:srgbClr val="A80532"/>
      </a:accent3>
      <a:accent4>
        <a:srgbClr val="595959"/>
      </a:accent4>
      <a:accent5>
        <a:srgbClr val="BFBFBF"/>
      </a:accent5>
      <a:accent6>
        <a:srgbClr val="256192"/>
      </a:accent6>
      <a:hlink>
        <a:srgbClr val="BFBFBF"/>
      </a:hlink>
      <a:folHlink>
        <a:srgbClr val="A80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497CDB-53C6-4EC1-A8D5-2216DCE4E3DD}" vid="{79417F6C-5456-4EEA-ABCB-2EEC93074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NGH Presentation Template" id="{701B2E37-57FB-4272-8C46-79B1EA74061E}" vid="{97F974D9-1E5A-4EA2-A96B-A8A322E2725D}"/>
    </a:ext>
  </a:extLst>
</a:theme>
</file>

<file path=ppt/theme/theme3.xml><?xml version="1.0" encoding="utf-8"?>
<a:theme xmlns:a="http://schemas.openxmlformats.org/drawingml/2006/main" name="Office Theme">
  <a:themeElements>
    <a:clrScheme name="Reznor">
      <a:dk1>
        <a:srgbClr val="000000"/>
      </a:dk1>
      <a:lt1>
        <a:srgbClr val="FFFFFF"/>
      </a:lt1>
      <a:dk2>
        <a:srgbClr val="256192"/>
      </a:dk2>
      <a:lt2>
        <a:srgbClr val="F2F2F2"/>
      </a:lt2>
      <a:accent1>
        <a:srgbClr val="256192"/>
      </a:accent1>
      <a:accent2>
        <a:srgbClr val="FFFFFF"/>
      </a:accent2>
      <a:accent3>
        <a:srgbClr val="A80532"/>
      </a:accent3>
      <a:accent4>
        <a:srgbClr val="595959"/>
      </a:accent4>
      <a:accent5>
        <a:srgbClr val="BFBFBF"/>
      </a:accent5>
      <a:accent6>
        <a:srgbClr val="256192"/>
      </a:accent6>
      <a:hlink>
        <a:srgbClr val="BFBFBF"/>
      </a:hlink>
      <a:folHlink>
        <a:srgbClr val="A805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497CDB-53C6-4EC1-A8D5-2216DCE4E3DD}" vid="{79417F6C-5456-4EEA-ABCB-2EEC930741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94b52b-1e2a-4ded-aef6-346967a18979">
      <Terms xmlns="http://schemas.microsoft.com/office/infopath/2007/PartnerControls"/>
    </lcf76f155ced4ddcb4097134ff3c332f>
    <TaxCatchAll xmlns="326cc247-7eb7-435a-8dc7-9ee97647179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8A0CA046539646B842DC4890ADC815" ma:contentTypeVersion="14" ma:contentTypeDescription="Create a new document." ma:contentTypeScope="" ma:versionID="9301176194f664acc0b09b97bf539d7a">
  <xsd:schema xmlns:xsd="http://www.w3.org/2001/XMLSchema" xmlns:xs="http://www.w3.org/2001/XMLSchema" xmlns:p="http://schemas.microsoft.com/office/2006/metadata/properties" xmlns:ns2="dd94b52b-1e2a-4ded-aef6-346967a18979" xmlns:ns3="326cc247-7eb7-435a-8dc7-9ee976471799" targetNamespace="http://schemas.microsoft.com/office/2006/metadata/properties" ma:root="true" ma:fieldsID="956a0c15ec81b573c462fb907cb74997" ns2:_="" ns3:_="">
    <xsd:import namespace="dd94b52b-1e2a-4ded-aef6-346967a18979"/>
    <xsd:import namespace="326cc247-7eb7-435a-8dc7-9ee9764717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4b52b-1e2a-4ded-aef6-346967a18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2002433-7dae-4364-a827-12d0629117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cc247-7eb7-435a-8dc7-9ee9764717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e5b025-d6fb-4675-8b16-38817358d107}" ma:internalName="TaxCatchAll" ma:showField="CatchAllData" ma:web="326cc247-7eb7-435a-8dc7-9ee9764717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0594D0-5034-45B4-9BEA-1FFF511C6F5D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dd94b52b-1e2a-4ded-aef6-346967a18979"/>
    <ds:schemaRef ds:uri="http://schemas.microsoft.com/office/2006/documentManagement/types"/>
    <ds:schemaRef ds:uri="326cc247-7eb7-435a-8dc7-9ee976471799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EF5441-2AA9-4169-86A6-80020B167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94b52b-1e2a-4ded-aef6-346967a18979"/>
    <ds:schemaRef ds:uri="326cc247-7eb7-435a-8dc7-9ee9764717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250356-9F6F-45D4-BDF4-4BDAD7B659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REZNOR Brand</Template>
  <TotalTime>737</TotalTime>
  <Words>736</Words>
  <Application>Microsoft Office PowerPoint</Application>
  <PresentationFormat>Widescreen</PresentationFormat>
  <Paragraphs>160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Calibri Light</vt:lpstr>
      <vt:lpstr>Arial Nova</vt:lpstr>
      <vt:lpstr>Wingdings</vt:lpstr>
      <vt:lpstr>Arial</vt:lpstr>
      <vt:lpstr>Office Theme</vt:lpstr>
      <vt:lpstr>Office Theme</vt:lpstr>
      <vt:lpstr>Office Theme</vt:lpstr>
      <vt:lpstr>EUH Series Electric Unit Heaters</vt:lpstr>
      <vt:lpstr>Agenda</vt:lpstr>
      <vt:lpstr>Market Drivers</vt:lpstr>
      <vt:lpstr>Product Specification</vt:lpstr>
      <vt:lpstr>Product Design Review</vt:lpstr>
      <vt:lpstr>Performance Results</vt:lpstr>
      <vt:lpstr>Voltage Availability</vt:lpstr>
      <vt:lpstr>Tech Data</vt:lpstr>
      <vt:lpstr>Dimension</vt:lpstr>
      <vt:lpstr>Air Throw Data</vt:lpstr>
      <vt:lpstr>Option Review</vt:lpstr>
      <vt:lpstr>Hanging Options</vt:lpstr>
      <vt:lpstr>CONTROLS</vt:lpstr>
      <vt:lpstr>ACE Information During Selection</vt:lpstr>
      <vt:lpstr>Industry-best Availability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Reznor’s New EUH Series Electric Unit Heaters</dc:title>
  <dc:creator>Glen Steinkoenig</dc:creator>
  <cp:lastModifiedBy>Glen Steinkoenig</cp:lastModifiedBy>
  <cp:revision>5</cp:revision>
  <cp:lastPrinted>2023-08-14T17:28:25Z</cp:lastPrinted>
  <dcterms:created xsi:type="dcterms:W3CDTF">2023-06-28T17:36:59Z</dcterms:created>
  <dcterms:modified xsi:type="dcterms:W3CDTF">2023-10-18T18:52:29Z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0x010100068A0CA046539646B842DC4890ADC815</vt:lpwstr>
  </property>
  <property fmtid="{D5CDD505-2E9C-101B-9397-08002B2CF9AE}" pid="3" name="MediaServiceImageTags">
    <vt:lpwstr/>
  </property>
</Properties>
</file>